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6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Lst>
  <p:sldSz cx="24384000" cy="13716000"/>
  <p:notesSz cx="6858000" cy="9144000"/>
  <p:embeddedFontLst>
    <p:embeddedFont>
      <p:font typeface="Gotham Bold" panose="02000604030000020004" pitchFamily="2" charset="0"/>
      <p:bold r:id="rId63"/>
      <p:italic r:id="rId64"/>
    </p:embeddedFont>
    <p:embeddedFont>
      <p:font typeface="Gotham Book" panose="02000604040000020004" pitchFamily="2" charset="0"/>
      <p:regular r:id="rId65"/>
      <p:italic r:id="rId66"/>
    </p:embeddedFont>
    <p:embeddedFont>
      <p:font typeface="Gotham Medium" panose="02000604030000020004" pitchFamily="2" charset="0"/>
      <p:regular r:id="rId67"/>
      <p:italic r:id="rId68"/>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25400" cap="flat">
              <a:solidFill>
                <a:srgbClr val="FFFFFF"/>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firstCol>
    <a:lastRow>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1">
                  <a:lumOff val="13543"/>
                </a:schemeClr>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solidFill>
            <a:srgbClr val="014D80"/>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FFFFFF"/>
      </a:tcTxStyle>
      <a:tcStyle>
        <a:tcBdr>
          <a:left>
            <a:ln w="12700" cap="flat">
              <a:solidFill>
                <a:srgbClr val="A9A9A9"/>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09D00"/>
          </a:solidFill>
        </a:fill>
      </a:tcStyle>
    </a:firstCol>
    <a:lastRow>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61D836"/>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ff" i="off">
        <a:font>
          <a:latin typeface="Helvetica Neue Medium"/>
          <a:ea typeface="Helvetica Neue Medium"/>
          <a:cs typeface="Helvetica Neue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027002"/>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12700" cap="flat">
              <a:solidFill>
                <a:srgbClr val="A9A9A9"/>
              </a:solidFill>
              <a:prstDash val="solid"/>
              <a:miter lim="400000"/>
            </a:ln>
          </a:top>
          <a:bottom>
            <a:ln w="12700" cap="flat">
              <a:solidFill>
                <a:srgbClr val="A9A9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wholeTbl>
    <a:band2H>
      <a:tcTxStyle/>
      <a:tcStyle>
        <a:tcBdr/>
        <a:fill>
          <a:solidFill>
            <a:srgbClr val="747676">
              <a:alpha val="63790"/>
            </a:srgb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E3E5E8"/>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chemeClr val="accent4">
              <a:hueOff val="-613784"/>
              <a:lumOff val="1275"/>
            </a:schemeClr>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4">
                  <a:hueOff val="-613784"/>
                  <a:lumOff val="1275"/>
                </a:schemeClr>
              </a:solidFill>
              <a:prstDash val="solid"/>
              <a:miter lim="400000"/>
            </a:ln>
          </a:top>
          <a:bottom>
            <a:ln w="12700" cap="flat">
              <a:solidFill>
                <a:srgbClr val="E3E5E8"/>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E3E5E8"/>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FF5300"/>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noFill/>
        </a:fill>
      </a:tcStyle>
    </a:wholeTbl>
    <a:band2H>
      <a:tcTxStyle/>
      <a:tcStyle>
        <a:tcBdr/>
        <a:fill>
          <a:solidFill>
            <a:srgbClr val="747676">
              <a:alpha val="63790"/>
            </a:srgbClr>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C0C0C0"/>
              </a:solidFill>
              <a:prstDash val="solid"/>
              <a:miter lim="400000"/>
            </a:ln>
          </a:right>
          <a:top>
            <a:ln w="12700" cap="flat">
              <a:solidFill>
                <a:srgbClr val="C0C0C0"/>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98195F"/>
          </a:solidFill>
        </a:fill>
      </a:tcStyle>
    </a:firstCol>
    <a:lastRow>
      <a:tcTxStyle b="on" i="off">
        <a:fontRef idx="minor">
          <a:srgbClr val="FFFFFF"/>
        </a:fontRef>
        <a:srgbClr val="FFFFFF"/>
      </a:tcTxStyle>
      <a:tcStyle>
        <a:tcBdr>
          <a:left>
            <a:ln w="12700" cap="flat">
              <a:solidFill>
                <a:srgbClr val="A9A9A9"/>
              </a:solidFill>
              <a:prstDash val="solid"/>
              <a:miter lim="400000"/>
            </a:ln>
          </a:left>
          <a:right>
            <a:ln w="12700" cap="flat">
              <a:solidFill>
                <a:srgbClr val="A9A9A9"/>
              </a:solidFill>
              <a:prstDash val="solid"/>
              <a:miter lim="400000"/>
            </a:ln>
          </a:right>
          <a:top>
            <a:ln w="38100" cap="flat">
              <a:solidFill>
                <a:schemeClr val="accent6"/>
              </a:solidFill>
              <a:prstDash val="solid"/>
              <a:miter lim="400000"/>
            </a:ln>
          </a:top>
          <a:bottom>
            <a:ln w="12700" cap="flat">
              <a:solidFill>
                <a:srgbClr val="A6AAA9"/>
              </a:solidFill>
              <a:prstDash val="solid"/>
              <a:miter lim="400000"/>
            </a:ln>
          </a:bottom>
          <a:insideH>
            <a:ln w="12700" cap="flat">
              <a:solidFill>
                <a:srgbClr val="A9A9A9"/>
              </a:solidFill>
              <a:prstDash val="solid"/>
              <a:miter lim="400000"/>
            </a:ln>
          </a:insideH>
          <a:insideV>
            <a:ln w="12700" cap="flat">
              <a:solidFill>
                <a:srgbClr val="A9A9A9"/>
              </a:solidFill>
              <a:prstDash val="solid"/>
              <a:miter lim="400000"/>
            </a:ln>
          </a:insideV>
        </a:tcBdr>
        <a:fill>
          <a:noFill/>
        </a:fill>
      </a:tcStyle>
    </a:lastRow>
    <a:firstRow>
      <a:tcTxStyle b="on" i="off">
        <a:fontRef idx="minor">
          <a:srgbClr val="FFFFFF"/>
        </a:fontRef>
        <a:srgbClr val="FFFFFF"/>
      </a:tcTxStyle>
      <a:tcStyle>
        <a:tcBdr>
          <a:left>
            <a:ln w="12700" cap="flat">
              <a:solidFill>
                <a:srgbClr val="C0C0C0"/>
              </a:solidFill>
              <a:prstDash val="solid"/>
              <a:miter lim="400000"/>
            </a:ln>
          </a:left>
          <a:right>
            <a:ln w="12700" cap="flat">
              <a:solidFill>
                <a:srgbClr val="C0C0C0"/>
              </a:solidFill>
              <a:prstDash val="solid"/>
              <a:miter lim="400000"/>
            </a:ln>
          </a:right>
          <a:top>
            <a:ln w="12700" cap="flat">
              <a:solidFill>
                <a:srgbClr val="A6AAA9"/>
              </a:solidFill>
              <a:prstDash val="solid"/>
              <a:miter lim="400000"/>
            </a:ln>
          </a:top>
          <a:bottom>
            <a:ln w="12700" cap="flat">
              <a:solidFill>
                <a:srgbClr val="C0C0C0"/>
              </a:solidFill>
              <a:prstDash val="solid"/>
              <a:miter lim="400000"/>
            </a:ln>
          </a:bottom>
          <a:insideH>
            <a:ln w="12700" cap="flat">
              <a:solidFill>
                <a:srgbClr val="C0C0C0"/>
              </a:solidFill>
              <a:prstDash val="solid"/>
              <a:miter lim="400000"/>
            </a:ln>
          </a:insideH>
          <a:insideV>
            <a:ln w="12700" cap="flat">
              <a:solidFill>
                <a:srgbClr val="C0C0C0"/>
              </a:solidFill>
              <a:prstDash val="solid"/>
              <a:miter lim="400000"/>
            </a:ln>
          </a:insideV>
        </a:tcBdr>
        <a:fill>
          <a:solidFill>
            <a:srgbClr val="650E48"/>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wholeTbl>
    <a:band2H>
      <a:tcTxStyle/>
      <a:tcStyle>
        <a:tcBdr/>
        <a:fill>
          <a:solidFill>
            <a:srgbClr val="747676">
              <a:alpha val="64000"/>
            </a:srgbClr>
          </a:solidFill>
        </a:fill>
      </a:tcStyle>
    </a:band2H>
    <a:firstCol>
      <a:tcTxStyle b="on" i="off">
        <a:fontRef idx="minor">
          <a:srgbClr val="FFFFFF"/>
        </a:fontRef>
        <a:srgbClr val="FFFFFF"/>
      </a:tcTxStyle>
      <a:tcStyle>
        <a:tcBdr>
          <a:left>
            <a:ln w="12700" cap="flat">
              <a:solidFill>
                <a:srgbClr val="A9A9A9"/>
              </a:solidFill>
              <a:prstDash val="solid"/>
              <a:miter lim="400000"/>
            </a:ln>
          </a:left>
          <a:right>
            <a:ln w="381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62727"/>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38100" cap="flat">
              <a:solidFill>
                <a:srgbClr val="FFFFFF"/>
              </a:solidFill>
              <a:prstDash val="solid"/>
              <a:miter lim="400000"/>
            </a:ln>
          </a:top>
          <a:bottom>
            <a:ln w="12700" cap="flat">
              <a:solidFill>
                <a:srgbClr val="A9A9A9"/>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no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A9A9A9"/>
              </a:solidFill>
              <a:prstDash val="solid"/>
              <a:miter lim="400000"/>
            </a:ln>
          </a:top>
          <a:bottom>
            <a:ln w="381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42424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58" d="100"/>
          <a:sy n="58" d="100"/>
        </p:scale>
        <p:origin x="920"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fntdata"/><Relationship Id="rId68" Type="http://schemas.openxmlformats.org/officeDocument/2006/relationships/font" Target="fonts/font6.fntdata"/><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2.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Shape 120"/>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21" name="Shape 121"/>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b="0" i="0">
        <a:latin typeface="Gotham Book" panose="02000604040000020004" pitchFamily="2" charset="0"/>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3"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4" name="Body Level One…"/>
          <p:cNvSpPr txBox="1">
            <a:spLocks noGrp="1"/>
          </p:cNvSpPr>
          <p:nvPr>
            <p:ph type="body" sz="quarter" idx="1" hasCustomPrompt="1"/>
          </p:nvPr>
        </p:nvSpPr>
        <p:spPr>
          <a:xfrm>
            <a:off x="1206500" y="7196865"/>
            <a:ext cx="21971000" cy="1905001"/>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Presentation Subtitle</a:t>
            </a:r>
          </a:p>
          <a:p>
            <a:pPr lvl="1"/>
            <a:endParaRPr/>
          </a:p>
          <a:p>
            <a:pPr lvl="2"/>
            <a:endParaRPr/>
          </a:p>
          <a:p>
            <a:pPr lvl="3"/>
            <a:endParaRPr/>
          </a:p>
          <a:p>
            <a:pPr lvl="4"/>
            <a:endParaRPr/>
          </a:p>
        </p:txBody>
      </p:sp>
      <p:sp>
        <p:nvSpPr>
          <p:cNvPr id="15" name="Slide Number"/>
          <p:cNvSpPr txBox="1">
            <a:spLocks noGrp="1"/>
          </p:cNvSpPr>
          <p:nvPr>
            <p:ph type="sldNum" sz="quarter" idx="2"/>
          </p:nvPr>
        </p:nvSpPr>
        <p:spPr>
          <a:xfrm>
            <a:off x="11984411" y="13076008"/>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96"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a:latin typeface="Gotham Bold"/>
                <a:ea typeface="Gotham Bold"/>
                <a:cs typeface="Gotham Bold"/>
                <a:sym typeface="Gotham Bold"/>
              </a:defRPr>
            </a:lvl1pPr>
          </a:lstStyle>
          <a:p>
            <a:r>
              <a:t>Fact information</a:t>
            </a:r>
          </a:p>
        </p:txBody>
      </p:sp>
      <p:sp>
        <p:nvSpPr>
          <p:cNvPr id="97" name="Body Level One…"/>
          <p:cNvSpPr txBox="1">
            <a:spLocks noGrp="1"/>
          </p:cNvSpPr>
          <p:nvPr>
            <p:ph type="body" idx="1" hasCustomPrompt="1"/>
          </p:nvPr>
        </p:nvSpPr>
        <p:spPr>
          <a:xfrm>
            <a:off x="1206500" y="935258"/>
            <a:ext cx="21971000" cy="7359063"/>
          </a:xfrm>
          <a:prstGeom prst="rect">
            <a:avLst/>
          </a:prstGeom>
        </p:spPr>
        <p:txBody>
          <a:bodyPr anchor="b"/>
          <a:lstStyle>
            <a:lvl1pPr marL="0" indent="0" algn="ctr">
              <a:lnSpc>
                <a:spcPct val="80000"/>
              </a:lnSpc>
              <a:spcBef>
                <a:spcPts val="0"/>
              </a:spcBef>
              <a:buSzTx/>
              <a:buNone/>
              <a:defRPr sz="25000" spc="-250">
                <a:latin typeface="Gotham Bold"/>
                <a:ea typeface="Gotham Bold"/>
                <a:cs typeface="Gotham Bold"/>
                <a:sym typeface="Gotham Bold"/>
              </a:defRPr>
            </a:lvl1pPr>
            <a:lvl2pPr marL="0" indent="457200" algn="ctr">
              <a:lnSpc>
                <a:spcPct val="80000"/>
              </a:lnSpc>
              <a:spcBef>
                <a:spcPts val="0"/>
              </a:spcBef>
              <a:buSzTx/>
              <a:buNone/>
              <a:defRPr sz="25000" spc="-250">
                <a:latin typeface="Gotham Bold"/>
                <a:ea typeface="Gotham Bold"/>
                <a:cs typeface="Gotham Bold"/>
                <a:sym typeface="Gotham Bold"/>
              </a:defRPr>
            </a:lvl2pPr>
            <a:lvl3pPr marL="0" indent="914400" algn="ctr">
              <a:lnSpc>
                <a:spcPct val="80000"/>
              </a:lnSpc>
              <a:spcBef>
                <a:spcPts val="0"/>
              </a:spcBef>
              <a:buSzTx/>
              <a:buNone/>
              <a:defRPr sz="25000" spc="-250">
                <a:latin typeface="Gotham Bold"/>
                <a:ea typeface="Gotham Bold"/>
                <a:cs typeface="Gotham Bold"/>
                <a:sym typeface="Gotham Bold"/>
              </a:defRPr>
            </a:lvl3pPr>
            <a:lvl4pPr marL="0" indent="1371600" algn="ctr">
              <a:lnSpc>
                <a:spcPct val="80000"/>
              </a:lnSpc>
              <a:spcBef>
                <a:spcPts val="0"/>
              </a:spcBef>
              <a:buSzTx/>
              <a:buNone/>
              <a:defRPr sz="25000" spc="-250">
                <a:latin typeface="Gotham Bold"/>
                <a:ea typeface="Gotham Bold"/>
                <a:cs typeface="Gotham Bold"/>
                <a:sym typeface="Gotham Bold"/>
              </a:defRPr>
            </a:lvl4pPr>
            <a:lvl5pPr marL="0" indent="1828800" algn="ctr">
              <a:lnSpc>
                <a:spcPct val="80000"/>
              </a:lnSpc>
              <a:spcBef>
                <a:spcPts val="0"/>
              </a:spcBef>
              <a:buSzTx/>
              <a:buNone/>
              <a:defRPr sz="25000" spc="-250">
                <a:latin typeface="Gotham Bold"/>
                <a:ea typeface="Gotham Bold"/>
                <a:cs typeface="Gotham Bold"/>
                <a:sym typeface="Gotham Bold"/>
              </a:defRPr>
            </a:lvl5pPr>
          </a:lstStyle>
          <a:p>
            <a:r>
              <a:t>100%</a:t>
            </a:r>
          </a:p>
          <a:p>
            <a:pPr lvl="1"/>
            <a:endParaRPr/>
          </a:p>
          <a:p>
            <a:pPr lvl="2"/>
            <a:endParaRPr/>
          </a:p>
          <a:p>
            <a:pPr lvl="3"/>
            <a:endParaRPr/>
          </a:p>
          <a:p>
            <a:pPr lvl="4"/>
            <a:endParaRPr/>
          </a:p>
        </p:txBody>
      </p:sp>
      <p:sp>
        <p:nvSpPr>
          <p:cNvPr id="98"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05" name="Attribution"/>
          <p:cNvSpPr txBox="1">
            <a:spLocks noGrp="1"/>
          </p:cNvSpPr>
          <p:nvPr>
            <p:ph type="body" sz="quarter" idx="21" hasCustomPrompt="1"/>
          </p:nvPr>
        </p:nvSpPr>
        <p:spPr>
          <a:xfrm>
            <a:off x="2480825" y="10675453"/>
            <a:ext cx="20149252" cy="636979"/>
          </a:xfrm>
          <a:prstGeom prst="rect">
            <a:avLst/>
          </a:prstGeom>
        </p:spPr>
        <p:txBody>
          <a:bodyPr lIns="45719" tIns="45719" rIns="45719" bIns="45719"/>
          <a:lstStyle>
            <a:lvl1pPr marL="0" indent="0" defTabSz="825500">
              <a:lnSpc>
                <a:spcPct val="100000"/>
              </a:lnSpc>
              <a:spcBef>
                <a:spcPts val="0"/>
              </a:spcBef>
              <a:buSzTx/>
              <a:buNone/>
              <a:defRPr sz="3600">
                <a:latin typeface="Gotham Bold"/>
                <a:ea typeface="Gotham Bold"/>
                <a:cs typeface="Gotham Bold"/>
                <a:sym typeface="Gotham Bold"/>
              </a:defRPr>
            </a:lvl1pPr>
          </a:lstStyle>
          <a:p>
            <a:r>
              <a:t>Attribution</a:t>
            </a:r>
          </a:p>
        </p:txBody>
      </p:sp>
      <p:sp>
        <p:nvSpPr>
          <p:cNvPr id="106" name="Body Level One…"/>
          <p:cNvSpPr txBox="1">
            <a:spLocks noGrp="1"/>
          </p:cNvSpPr>
          <p:nvPr>
            <p:ph type="body" sz="half" idx="1" hasCustomPrompt="1"/>
          </p:nvPr>
        </p:nvSpPr>
        <p:spPr>
          <a:xfrm>
            <a:off x="1753923" y="4939860"/>
            <a:ext cx="20876154" cy="3836280"/>
          </a:xfrm>
          <a:prstGeom prst="rect">
            <a:avLst/>
          </a:prstGeom>
        </p:spPr>
        <p:txBody>
          <a:bodyPr anchor="ctr"/>
          <a:lstStyle>
            <a:lvl1pPr marL="638923" indent="-469900">
              <a:spcBef>
                <a:spcPts val="0"/>
              </a:spcBef>
              <a:buSzTx/>
              <a:buNone/>
              <a:defRPr sz="8500" spc="-170"/>
            </a:lvl1pPr>
            <a:lvl2pPr marL="638923" indent="-12700">
              <a:spcBef>
                <a:spcPts val="0"/>
              </a:spcBef>
              <a:buSzTx/>
              <a:buNone/>
              <a:defRPr sz="8500" spc="-170"/>
            </a:lvl2pPr>
            <a:lvl3pPr marL="638923" indent="444500">
              <a:spcBef>
                <a:spcPts val="0"/>
              </a:spcBef>
              <a:buSzTx/>
              <a:buNone/>
              <a:defRPr sz="8500" spc="-170"/>
            </a:lvl3pPr>
            <a:lvl4pPr marL="638923" indent="901700">
              <a:spcBef>
                <a:spcPts val="0"/>
              </a:spcBef>
              <a:buSzTx/>
              <a:buNone/>
              <a:defRPr sz="8500" spc="-170"/>
            </a:lvl4pPr>
            <a:lvl5pPr marL="638923" indent="1358900">
              <a:spcBef>
                <a:spcPts val="0"/>
              </a:spcBef>
              <a:buSzTx/>
              <a:buNone/>
              <a:defRPr sz="8500" spc="-170"/>
            </a:lvl5pPr>
          </a:lstStyle>
          <a:p>
            <a:r>
              <a:t>“Notable Quote”</a:t>
            </a:r>
          </a:p>
          <a:p>
            <a:pPr lvl="1"/>
            <a:endParaRPr/>
          </a:p>
          <a:p>
            <a:pPr lvl="2"/>
            <a:endParaRPr/>
          </a:p>
          <a:p>
            <a:pPr lvl="3"/>
            <a:endParaRPr/>
          </a:p>
          <a:p>
            <a:pPr lvl="4"/>
            <a:endParaRPr/>
          </a:p>
        </p:txBody>
      </p:sp>
      <p:sp>
        <p:nvSpPr>
          <p:cNvPr id="107"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22"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23" name="Body Level One…"/>
          <p:cNvSpPr txBox="1">
            <a:spLocks noGrp="1"/>
          </p:cNvSpPr>
          <p:nvPr>
            <p:ph type="body" sz="quarter" idx="1" hasCustomPrompt="1"/>
          </p:nvPr>
        </p:nvSpPr>
        <p:spPr>
          <a:xfrm>
            <a:off x="1206500" y="7060576"/>
            <a:ext cx="9779000" cy="5382403"/>
          </a:xfrm>
          <a:prstGeom prst="rect">
            <a:avLst/>
          </a:prstGeom>
        </p:spPr>
        <p:txBody>
          <a:bodyPr/>
          <a:lstStyle>
            <a:lvl1pPr marL="0" indent="0" defTabSz="825500">
              <a:lnSpc>
                <a:spcPct val="100000"/>
              </a:lnSpc>
              <a:spcBef>
                <a:spcPts val="0"/>
              </a:spcBef>
              <a:buSzTx/>
              <a:buNone/>
              <a:defRPr sz="5500">
                <a:latin typeface="Gotham Bold"/>
                <a:ea typeface="Gotham Bold"/>
                <a:cs typeface="Gotham Bold"/>
                <a:sym typeface="Gotham Bold"/>
              </a:defRPr>
            </a:lvl1pPr>
            <a:lvl2pPr marL="0" indent="457200" defTabSz="825500">
              <a:lnSpc>
                <a:spcPct val="100000"/>
              </a:lnSpc>
              <a:spcBef>
                <a:spcPts val="0"/>
              </a:spcBef>
              <a:buSzTx/>
              <a:buNone/>
              <a:defRPr sz="5500">
                <a:latin typeface="Gotham Bold"/>
                <a:ea typeface="Gotham Bold"/>
                <a:cs typeface="Gotham Bold"/>
                <a:sym typeface="Gotham Bold"/>
              </a:defRPr>
            </a:lvl2pPr>
            <a:lvl3pPr marL="0" indent="914400" defTabSz="825500">
              <a:lnSpc>
                <a:spcPct val="100000"/>
              </a:lnSpc>
              <a:spcBef>
                <a:spcPts val="0"/>
              </a:spcBef>
              <a:buSzTx/>
              <a:buNone/>
              <a:defRPr sz="5500">
                <a:latin typeface="Gotham Bold"/>
                <a:ea typeface="Gotham Bold"/>
                <a:cs typeface="Gotham Bold"/>
                <a:sym typeface="Gotham Bold"/>
              </a:defRPr>
            </a:lvl3pPr>
            <a:lvl4pPr marL="0" indent="1371600" defTabSz="825500">
              <a:lnSpc>
                <a:spcPct val="100000"/>
              </a:lnSpc>
              <a:spcBef>
                <a:spcPts val="0"/>
              </a:spcBef>
              <a:buSzTx/>
              <a:buNone/>
              <a:defRPr sz="5500">
                <a:latin typeface="Gotham Bold"/>
                <a:ea typeface="Gotham Bold"/>
                <a:cs typeface="Gotham Bold"/>
                <a:sym typeface="Gotham Bold"/>
              </a:defRPr>
            </a:lvl4pPr>
            <a:lvl5pPr marL="0" indent="1828800" defTabSz="825500">
              <a:lnSpc>
                <a:spcPct val="100000"/>
              </a:lnSpc>
              <a:spcBef>
                <a:spcPts val="0"/>
              </a:spcBef>
              <a:buSzTx/>
              <a:buNone/>
              <a:defRPr sz="5500">
                <a:latin typeface="Gotham Bold"/>
                <a:ea typeface="Gotham Bold"/>
                <a:cs typeface="Gotham Bold"/>
                <a:sym typeface="Gotham Bold"/>
              </a:defRPr>
            </a:lvl5pPr>
          </a:lstStyle>
          <a:p>
            <a:r>
              <a:t>Slide Subtitle</a:t>
            </a:r>
          </a:p>
          <a:p>
            <a:pPr lvl="1"/>
            <a:endParaRPr/>
          </a:p>
          <a:p>
            <a:pPr lvl="2"/>
            <a:endParaRPr/>
          </a:p>
          <a:p>
            <a:pPr lvl="3"/>
            <a:endParaRPr/>
          </a:p>
          <a:p>
            <a:pPr lvl="4"/>
            <a:endParaRPr/>
          </a:p>
        </p:txBody>
      </p:sp>
      <p:sp>
        <p:nvSpPr>
          <p:cNvPr id="24" name="92709243_1322x1323.jpeg"/>
          <p:cNvSpPr>
            <a:spLocks noGrp="1"/>
          </p:cNvSpPr>
          <p:nvPr>
            <p:ph type="pic" sz="half" idx="21"/>
          </p:nvPr>
        </p:nvSpPr>
        <p:spPr>
          <a:xfrm>
            <a:off x="12052303" y="1270000"/>
            <a:ext cx="11188406" cy="11209889"/>
          </a:xfrm>
          <a:prstGeom prst="rect">
            <a:avLst/>
          </a:prstGeom>
        </p:spPr>
        <p:txBody>
          <a:bodyPr lIns="91439" tIns="45719" rIns="91439" bIns="45719">
            <a:noAutofit/>
          </a:bodyPr>
          <a:lstStyle/>
          <a:p>
            <a:endParaRPr/>
          </a:p>
        </p:txBody>
      </p:sp>
      <p:sp>
        <p:nvSpPr>
          <p:cNvPr id="25"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2" name="Slide Title"/>
          <p:cNvSpPr txBox="1">
            <a:spLocks noGrp="1"/>
          </p:cNvSpPr>
          <p:nvPr>
            <p:ph type="title" hasCustomPrompt="1"/>
          </p:nvPr>
        </p:nvSpPr>
        <p:spPr>
          <a:prstGeom prst="rect">
            <a:avLst/>
          </a:prstGeom>
        </p:spPr>
        <p:txBody>
          <a:bodyPr/>
          <a:lstStyle/>
          <a:p>
            <a:r>
              <a:t>Slide Title</a:t>
            </a:r>
          </a:p>
        </p:txBody>
      </p:sp>
      <p:sp>
        <p:nvSpPr>
          <p:cNvPr id="33"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3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35"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4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43"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50"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51" name="Slide Subtitle"/>
          <p:cNvSpPr txBox="1">
            <a:spLocks noGrp="1"/>
          </p:cNvSpPr>
          <p:nvPr>
            <p:ph type="body" sz="quarter" idx="21" hasCustomPrompt="1"/>
          </p:nvPr>
        </p:nvSpPr>
        <p:spPr>
          <a:xfrm>
            <a:off x="1206500" y="2245962"/>
            <a:ext cx="9779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52" name="Body Level One…"/>
          <p:cNvSpPr txBox="1">
            <a:spLocks noGrp="1"/>
          </p:cNvSpPr>
          <p:nvPr>
            <p:ph type="body" sz="half" idx="1" hasCustomPrompt="1"/>
          </p:nvPr>
        </p:nvSpPr>
        <p:spPr>
          <a:xfrm>
            <a:off x="1206500" y="4248504"/>
            <a:ext cx="9779000" cy="8256012"/>
          </a:xfrm>
          <a:prstGeom prst="rect">
            <a:avLst/>
          </a:prstGeom>
        </p:spPr>
        <p:txBody>
          <a:bodyPr/>
          <a:lstStyle/>
          <a:p>
            <a:r>
              <a:t>Slide bullet text</a:t>
            </a:r>
          </a:p>
          <a:p>
            <a:pPr lvl="1"/>
            <a:endParaRPr/>
          </a:p>
          <a:p>
            <a:pPr lvl="2"/>
            <a:endParaRPr/>
          </a:p>
          <a:p>
            <a:pPr lvl="3"/>
            <a:endParaRPr/>
          </a:p>
          <a:p>
            <a:pPr lvl="4"/>
            <a:endParaRPr/>
          </a:p>
        </p:txBody>
      </p:sp>
      <p:sp>
        <p:nvSpPr>
          <p:cNvPr id="53" name="824910546_2681x1332.jpg"/>
          <p:cNvSpPr>
            <a:spLocks noGrp="1"/>
          </p:cNvSpPr>
          <p:nvPr>
            <p:ph type="pic" idx="22"/>
          </p:nvPr>
        </p:nvSpPr>
        <p:spPr>
          <a:xfrm>
            <a:off x="6380200" y="1263848"/>
            <a:ext cx="22529801" cy="11193471"/>
          </a:xfrm>
          <a:prstGeom prst="rect">
            <a:avLst/>
          </a:prstGeom>
        </p:spPr>
        <p:txBody>
          <a:bodyPr lIns="91439" tIns="45719" rIns="91439" bIns="45719">
            <a:noAutofit/>
          </a:bodyPr>
          <a:lstStyle/>
          <a:p>
            <a:endParaRPr/>
          </a:p>
        </p:txBody>
      </p:sp>
      <p:sp>
        <p:nvSpPr>
          <p:cNvPr id="54"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6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spc="-232"/>
            </a:lvl1pPr>
          </a:lstStyle>
          <a:p>
            <a:r>
              <a:t>Section Title</a:t>
            </a:r>
          </a:p>
        </p:txBody>
      </p:sp>
      <p:sp>
        <p:nvSpPr>
          <p:cNvPr id="62" name="Slide Number"/>
          <p:cNvSpPr txBox="1">
            <a:spLocks noGrp="1"/>
          </p:cNvSpPr>
          <p:nvPr>
            <p:ph type="sldNum" sz="quarter" idx="2"/>
          </p:nvPr>
        </p:nvSpPr>
        <p:spPr>
          <a:xfrm>
            <a:off x="11978163" y="13080242"/>
            <a:ext cx="415177" cy="379591"/>
          </a:xfrm>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9" name="Slide Title"/>
          <p:cNvSpPr txBox="1">
            <a:spLocks noGrp="1"/>
          </p:cNvSpPr>
          <p:nvPr>
            <p:ph type="title" hasCustomPrompt="1"/>
          </p:nvPr>
        </p:nvSpPr>
        <p:spPr>
          <a:xfrm>
            <a:off x="1206500" y="952500"/>
            <a:ext cx="21971000" cy="1434949"/>
          </a:xfrm>
          <a:prstGeom prst="rect">
            <a:avLst/>
          </a:prstGeom>
        </p:spPr>
        <p:txBody>
          <a:bodyPr/>
          <a:lstStyle/>
          <a:p>
            <a:r>
              <a:t>Slide Title</a:t>
            </a:r>
          </a:p>
        </p:txBody>
      </p:sp>
      <p:sp>
        <p:nvSpPr>
          <p:cNvPr id="70"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Slide Subtitle</a:t>
            </a:r>
          </a:p>
        </p:txBody>
      </p:sp>
      <p:sp>
        <p:nvSpPr>
          <p:cNvPr id="71"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78" name="Agenda Title"/>
          <p:cNvSpPr txBox="1">
            <a:spLocks noGrp="1"/>
          </p:cNvSpPr>
          <p:nvPr>
            <p:ph type="title" hasCustomPrompt="1"/>
          </p:nvPr>
        </p:nvSpPr>
        <p:spPr>
          <a:xfrm>
            <a:off x="1206500" y="952500"/>
            <a:ext cx="21971000" cy="1435100"/>
          </a:xfrm>
          <a:prstGeom prst="rect">
            <a:avLst/>
          </a:prstGeom>
        </p:spPr>
        <p:txBody>
          <a:bodyPr/>
          <a:lstStyle/>
          <a:p>
            <a:r>
              <a:t>Agenda Title</a:t>
            </a:r>
          </a:p>
        </p:txBody>
      </p:sp>
      <p:sp>
        <p:nvSpPr>
          <p:cNvPr id="79" name="Agenda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500">
              <a:lnSpc>
                <a:spcPct val="100000"/>
              </a:lnSpc>
              <a:spcBef>
                <a:spcPts val="0"/>
              </a:spcBef>
              <a:buSzTx/>
              <a:buNone/>
              <a:defRPr sz="5500">
                <a:latin typeface="Gotham Bold"/>
                <a:ea typeface="Gotham Bold"/>
                <a:cs typeface="Gotham Bold"/>
                <a:sym typeface="Gotham Bold"/>
              </a:defRPr>
            </a:lvl1pPr>
          </a:lstStyle>
          <a:p>
            <a:r>
              <a:t>Agenda Subtitle</a:t>
            </a:r>
          </a:p>
        </p:txBody>
      </p:sp>
      <p:sp>
        <p:nvSpPr>
          <p:cNvPr id="8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81"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8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vl1pPr>
            <a:lvl2pPr marL="0" indent="457200" algn="ctr">
              <a:lnSpc>
                <a:spcPct val="80000"/>
              </a:lnSpc>
              <a:spcBef>
                <a:spcPts val="0"/>
              </a:spcBef>
              <a:buSzTx/>
              <a:buNone/>
              <a:defRPr sz="11600" spc="-232"/>
            </a:lvl2pPr>
            <a:lvl3pPr marL="0" indent="914400" algn="ctr">
              <a:lnSpc>
                <a:spcPct val="80000"/>
              </a:lnSpc>
              <a:spcBef>
                <a:spcPts val="0"/>
              </a:spcBef>
              <a:buSzTx/>
              <a:buNone/>
              <a:defRPr sz="11600" spc="-232"/>
            </a:lvl3pPr>
            <a:lvl4pPr marL="0" indent="1371600" algn="ctr">
              <a:lnSpc>
                <a:spcPct val="80000"/>
              </a:lnSpc>
              <a:spcBef>
                <a:spcPts val="0"/>
              </a:spcBef>
              <a:buSzTx/>
              <a:buNone/>
              <a:defRPr sz="11600" spc="-232"/>
            </a:lvl4pPr>
            <a:lvl5pPr marL="0" indent="1828800" algn="ctr">
              <a:lnSpc>
                <a:spcPct val="80000"/>
              </a:lnSpc>
              <a:spcBef>
                <a:spcPts val="0"/>
              </a:spcBef>
              <a:buSzTx/>
              <a:buNone/>
              <a:defRPr sz="11600" spc="-232"/>
            </a:lvl5pPr>
          </a:lstStyle>
          <a:p>
            <a:r>
              <a:t>Statement</a:t>
            </a:r>
          </a:p>
          <a:p>
            <a:pPr lvl="1"/>
            <a:endParaRPr/>
          </a:p>
          <a:p>
            <a:pPr lvl="2"/>
            <a:endParaRPr/>
          </a:p>
          <a:p>
            <a:pPr lvl="3"/>
            <a:endParaRPr/>
          </a:p>
          <a:p>
            <a:pPr lvl="4"/>
            <a:endParaRPr/>
          </a:p>
        </p:txBody>
      </p:sp>
      <p:sp>
        <p:nvSpPr>
          <p:cNvPr id="89" name="Slide Number"/>
          <p:cNvSpPr txBox="1">
            <a:spLocks noGrp="1"/>
          </p:cNvSpPr>
          <p:nvPr>
            <p:ph type="sldNum" sz="quarter" idx="2"/>
          </p:nvPr>
        </p:nvSpPr>
        <p:spPr>
          <a:prstGeom prst="rect">
            <a:avLst/>
          </a:prstGeom>
        </p:spPr>
        <p:txBody>
          <a:bodyPr/>
          <a:lstStyle>
            <a:lvl1pPr>
              <a:defRPr b="0" i="0"/>
            </a:lvl1pPr>
          </a:lstStyle>
          <a:p>
            <a:fld id="{86CB4B4D-7CA3-9044-876B-883B54F8677D}" type="slidenum">
              <a:rPr lang="en-US" smtClean="0"/>
              <a:pPr/>
              <a:t>‹#›</a:t>
            </a:fld>
            <a:endParaRPr lang="en-US"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Rectangle"/>
          <p:cNvSpPr/>
          <p:nvPr/>
        </p:nvSpPr>
        <p:spPr>
          <a:xfrm>
            <a:off x="3097" y="1128810"/>
            <a:ext cx="856003" cy="3000762"/>
          </a:xfrm>
          <a:prstGeom prst="rect">
            <a:avLst/>
          </a:prstGeom>
          <a:solidFill>
            <a:srgbClr val="27AAB4"/>
          </a:solidFill>
          <a:ln w="12700">
            <a:miter lim="400000"/>
          </a:ln>
        </p:spPr>
        <p:txBody>
          <a:bodyPr lIns="50800" tIns="50800" rIns="50800" bIns="50800" anchor="ctr"/>
          <a:lstStyle/>
          <a:p>
            <a:pPr defTabSz="825500">
              <a:defRPr sz="3200">
                <a:solidFill>
                  <a:srgbClr val="000000"/>
                </a:solidFill>
                <a:latin typeface="Helvetica Neue Medium"/>
                <a:ea typeface="Helvetica Neue Medium"/>
                <a:cs typeface="Helvetica Neue Medium"/>
                <a:sym typeface="Helvetica Neue Medium"/>
              </a:defRPr>
            </a:pPr>
            <a:endParaRPr b="0" i="0" dirty="0">
              <a:latin typeface="Gotham Medium" panose="02000604030000020004" pitchFamily="2" charset="0"/>
            </a:endParaRPr>
          </a:p>
        </p:txBody>
      </p:sp>
      <p:pic>
        <p:nvPicPr>
          <p:cNvPr id="5" name="25909D99-4125-48FD-A7AF-ED0B2FBA8D72-4.png" descr="25909D99-4125-48FD-A7AF-ED0B2FBA8D72-4.png"/>
          <p:cNvPicPr>
            <a:picLocks noChangeAspect="1"/>
          </p:cNvPicPr>
          <p:nvPr/>
        </p:nvPicPr>
        <p:blipFill>
          <a:blip r:embed="rId15"/>
          <a:stretch>
            <a:fillRect/>
          </a:stretch>
        </p:blipFill>
        <p:spPr>
          <a:xfrm>
            <a:off x="805955" y="12376220"/>
            <a:ext cx="2696767" cy="805603"/>
          </a:xfrm>
          <a:prstGeom prst="rect">
            <a:avLst/>
          </a:prstGeom>
          <a:ln w="12700">
            <a:miter lim="400000"/>
          </a:ln>
        </p:spPr>
      </p:pic>
      <p:sp>
        <p:nvSpPr>
          <p:cNvPr id="6" name="Slide Number"/>
          <p:cNvSpPr txBox="1">
            <a:spLocks noGrp="1"/>
          </p:cNvSpPr>
          <p:nvPr>
            <p:ph type="sldNum" sz="quarter" idx="2"/>
          </p:nvPr>
        </p:nvSpPr>
        <p:spPr>
          <a:xfrm>
            <a:off x="11978163" y="13076008"/>
            <a:ext cx="415177" cy="379591"/>
          </a:xfrm>
          <a:prstGeom prst="rect">
            <a:avLst/>
          </a:prstGeom>
          <a:ln w="12700">
            <a:miter lim="400000"/>
          </a:ln>
        </p:spPr>
        <p:txBody>
          <a:bodyPr wrap="none" lIns="50800" tIns="50800" rIns="50800" bIns="50800" anchor="b">
            <a:spAutoFit/>
          </a:bodyPr>
          <a:lstStyle>
            <a:lvl1pPr defTabSz="584200">
              <a:defRPr sz="1800" b="0" i="0">
                <a:latin typeface="Gotham Book" panose="02000604040000020004" pitchFamily="2" charset="0"/>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1pPr>
      <a:lvl2pPr marL="0" marR="0" indent="457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2pPr>
      <a:lvl3pPr marL="0" marR="0" indent="914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3pPr>
      <a:lvl4pPr marL="0" marR="0" indent="1371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4pPr>
      <a:lvl5pPr marL="0" marR="0" indent="18288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5pPr>
      <a:lvl6pPr marL="0" marR="0" indent="22860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6pPr>
      <a:lvl7pPr marL="0" marR="0" indent="27432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7pPr>
      <a:lvl8pPr marL="0" marR="0" indent="32004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8pPr>
      <a:lvl9pPr marL="0" marR="0" indent="3657600" algn="l" defTabSz="2438338" latinLnBrk="0">
        <a:lnSpc>
          <a:spcPct val="80000"/>
        </a:lnSpc>
        <a:spcBef>
          <a:spcPts val="0"/>
        </a:spcBef>
        <a:spcAft>
          <a:spcPts val="0"/>
        </a:spcAft>
        <a:buClrTx/>
        <a:buSzTx/>
        <a:buFontTx/>
        <a:buNone/>
        <a:tabLst/>
        <a:defRPr sz="8500" b="0" i="0" u="none" strike="noStrike" cap="none" spc="-170" baseline="0">
          <a:solidFill>
            <a:srgbClr val="FFFFFF"/>
          </a:solidFill>
          <a:uFillTx/>
          <a:latin typeface="Gotham Bold"/>
          <a:ea typeface="Gotham Bold"/>
          <a:cs typeface="Gotham Bold"/>
          <a:sym typeface="Gotham Bold"/>
        </a:defRPr>
      </a:lvl9pPr>
    </p:titleStyle>
    <p:bodyStyle>
      <a:lvl1pPr marL="609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1pPr>
      <a:lvl2pPr marL="1219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2pPr>
      <a:lvl3pPr marL="1828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3pPr>
      <a:lvl4pPr marL="2438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4pPr>
      <a:lvl5pPr marL="30480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5pPr>
      <a:lvl6pPr marL="36576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6pPr>
      <a:lvl7pPr marL="42672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7pPr>
      <a:lvl8pPr marL="48768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8pPr>
      <a:lvl9pPr marL="5486400" marR="0" indent="-609600" algn="l" defTabSz="2438338"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Gotham Book"/>
          <a:ea typeface="Gotham Book"/>
          <a:cs typeface="Gotham Book"/>
          <a:sym typeface="Gotham Book"/>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Who is That Stranger in Your House?"/>
          <p:cNvSpPr txBox="1">
            <a:spLocks noGrp="1"/>
          </p:cNvSpPr>
          <p:nvPr>
            <p:ph type="ctrTitle"/>
          </p:nvPr>
        </p:nvSpPr>
        <p:spPr>
          <a:xfrm>
            <a:off x="2443342" y="3660234"/>
            <a:ext cx="16822960" cy="67758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Who is That Stranger in Your House?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quot;Three things amaze me, no, four things I’ll never understand—…"/>
          <p:cNvSpPr txBox="1">
            <a:spLocks noGrp="1"/>
          </p:cNvSpPr>
          <p:nvPr>
            <p:ph type="ctrTitle"/>
          </p:nvPr>
        </p:nvSpPr>
        <p:spPr>
          <a:xfrm>
            <a:off x="2460240" y="3169792"/>
            <a:ext cx="19878674" cy="6816158"/>
          </a:xfrm>
          <a:prstGeom prst="rect">
            <a:avLst/>
          </a:prstGeom>
        </p:spPr>
        <p:txBody>
          <a:bodyPr anchor="t">
            <a:normAutofit fontScale="90000"/>
          </a:bodyPr>
          <a:lstStyle/>
          <a:p>
            <a:pPr defTabSz="914400">
              <a:lnSpc>
                <a:spcPct val="100000"/>
              </a:lnSpc>
              <a:spcBef>
                <a:spcPts val="5000"/>
              </a:spcBef>
              <a:defRPr sz="6700" spc="0">
                <a:latin typeface="Gotham Book"/>
                <a:ea typeface="Gotham Book"/>
                <a:cs typeface="Gotham Book"/>
                <a:sym typeface="Gotham Book"/>
              </a:defRPr>
            </a:pPr>
            <a:r>
              <a:t>"Three things amaze me, no, four things I’ll never understand—</a:t>
            </a:r>
          </a:p>
          <a:p>
            <a:pPr defTabSz="914400">
              <a:lnSpc>
                <a:spcPct val="100000"/>
              </a:lnSpc>
              <a:spcBef>
                <a:spcPts val="5000"/>
              </a:spcBef>
              <a:defRPr sz="6700" spc="0">
                <a:latin typeface="Gotham Book"/>
                <a:ea typeface="Gotham Book"/>
                <a:cs typeface="Gotham Book"/>
                <a:sym typeface="Gotham Book"/>
              </a:defRPr>
            </a:pPr>
            <a:r>
              <a:t>how an eagle flies so high in the sky, how a snake glides over a rock, how a ship navigates the ocean, why adolescents act the way they do."</a:t>
            </a:r>
          </a:p>
        </p:txBody>
      </p:sp>
      <p:sp>
        <p:nvSpPr>
          <p:cNvPr id="152" name="Proverbs 30:18-19 (MSG)"/>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Proverbs 30:18-19 (MSG)</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Distinctives"/>
          <p:cNvSpPr txBox="1">
            <a:spLocks noGrp="1"/>
          </p:cNvSpPr>
          <p:nvPr>
            <p:ph type="ctrTitle"/>
          </p:nvPr>
        </p:nvSpPr>
        <p:spPr>
          <a:xfrm>
            <a:off x="1438972" y="1147489"/>
            <a:ext cx="20087239"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Distinctives </a:t>
            </a:r>
          </a:p>
        </p:txBody>
      </p:sp>
      <p:sp>
        <p:nvSpPr>
          <p:cNvPr id="155" name="This age group shapes culture…"/>
          <p:cNvSpPr txBox="1"/>
          <p:nvPr/>
        </p:nvSpPr>
        <p:spPr>
          <a:xfrm>
            <a:off x="3447966" y="4284208"/>
            <a:ext cx="17863273" cy="7094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711200" indent="-711200" algn="l" defTabSz="12700">
              <a:spcBef>
                <a:spcPts val="6600"/>
              </a:spcBef>
              <a:buSzPct val="100000"/>
              <a:buChar char="-"/>
              <a:defRPr sz="5900">
                <a:latin typeface="Gotham Book"/>
                <a:ea typeface="Gotham Book"/>
                <a:cs typeface="Gotham Book"/>
                <a:sym typeface="Gotham Book"/>
              </a:defRPr>
            </a:pPr>
            <a:r>
              <a:t>This age group shapes culture </a:t>
            </a:r>
          </a:p>
          <a:p>
            <a:pPr marL="711200" indent="-711200" algn="l" defTabSz="12700">
              <a:spcBef>
                <a:spcPts val="6600"/>
              </a:spcBef>
              <a:buSzPct val="100000"/>
              <a:buChar char="-"/>
              <a:defRPr sz="5900">
                <a:latin typeface="Gotham Book"/>
                <a:ea typeface="Gotham Book"/>
                <a:cs typeface="Gotham Book"/>
                <a:sym typeface="Gotham Book"/>
              </a:defRPr>
            </a:pPr>
            <a:r>
              <a:t>They are shaped by technology </a:t>
            </a:r>
          </a:p>
          <a:p>
            <a:pPr marL="711200" indent="-711200" algn="l" defTabSz="12700">
              <a:spcBef>
                <a:spcPts val="6600"/>
              </a:spcBef>
              <a:buSzPct val="100000"/>
              <a:buChar char="-"/>
              <a:defRPr sz="5900">
                <a:latin typeface="Gotham Book"/>
                <a:ea typeface="Gotham Book"/>
                <a:cs typeface="Gotham Book"/>
                <a:sym typeface="Gotham Book"/>
              </a:defRPr>
            </a:pPr>
            <a:r>
              <a:t>They view tolerance as a major trait of a loving person </a:t>
            </a:r>
          </a:p>
          <a:p>
            <a:pPr marL="711200" indent="-711200" algn="l" defTabSz="12700">
              <a:spcBef>
                <a:spcPts val="6600"/>
              </a:spcBef>
              <a:buSzPct val="100000"/>
              <a:buChar char="-"/>
              <a:defRPr sz="5900">
                <a:latin typeface="Gotham Book"/>
                <a:ea typeface="Gotham Book"/>
                <a:cs typeface="Gotham Book"/>
                <a:sym typeface="Gotham Book"/>
              </a:defRPr>
            </a:pPr>
            <a:r>
              <a:t>They often have a complicated faith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5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5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5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1"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Getting Your Arms around the Shifting Cultural Mindsets: What can a parent do?"/>
          <p:cNvSpPr txBox="1">
            <a:spLocks noGrp="1"/>
          </p:cNvSpPr>
          <p:nvPr>
            <p:ph type="ctrTitle"/>
          </p:nvPr>
        </p:nvSpPr>
        <p:spPr>
          <a:xfrm>
            <a:off x="1438972" y="1147489"/>
            <a:ext cx="20087239" cy="3252169"/>
          </a:xfrm>
          <a:prstGeom prst="rect">
            <a:avLst/>
          </a:prstGeom>
        </p:spPr>
        <p:txBody>
          <a:bodyPr anchor="ctr">
            <a:normAutofit fontScale="90000"/>
          </a:bodyPr>
          <a:lstStyle>
            <a:lvl1pPr>
              <a:lnSpc>
                <a:spcPct val="100000"/>
              </a:lnSpc>
              <a:spcBef>
                <a:spcPts val="3600"/>
              </a:spcBef>
              <a:defRPr sz="7215" cap="all" spc="0">
                <a:latin typeface="Gotham Book"/>
                <a:ea typeface="Gotham Book"/>
                <a:cs typeface="Gotham Book"/>
                <a:sym typeface="Gotham Book"/>
              </a:defRPr>
            </a:lvl1pPr>
          </a:lstStyle>
          <a:p>
            <a:pPr defTabSz="914400"/>
            <a:r>
              <a:t>Getting Your Arms around the Shifting Cultural Mindsets: What can a parent do? </a:t>
            </a:r>
          </a:p>
        </p:txBody>
      </p:sp>
      <p:sp>
        <p:nvSpPr>
          <p:cNvPr id="158" name="Read – Watch – Listen…"/>
          <p:cNvSpPr txBox="1"/>
          <p:nvPr/>
        </p:nvSpPr>
        <p:spPr>
          <a:xfrm>
            <a:off x="3405075" y="5206369"/>
            <a:ext cx="19796774" cy="7094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5200"/>
              </a:spcBef>
              <a:buSzPct val="100000"/>
              <a:buChar char="-"/>
              <a:defRPr sz="5100">
                <a:latin typeface="Gotham Book"/>
                <a:ea typeface="Gotham Book"/>
                <a:cs typeface="Gotham Book"/>
                <a:sym typeface="Gotham Book"/>
              </a:defRPr>
            </a:pPr>
            <a:r>
              <a:t>Read – Watch – Listen </a:t>
            </a:r>
          </a:p>
          <a:p>
            <a:pPr marL="711200" indent="-711200" algn="l" defTabSz="12700">
              <a:spcBef>
                <a:spcPts val="5200"/>
              </a:spcBef>
              <a:buSzPct val="100000"/>
              <a:buChar char="-"/>
              <a:defRPr sz="5100">
                <a:latin typeface="Gotham Book"/>
                <a:ea typeface="Gotham Book"/>
                <a:cs typeface="Gotham Book"/>
                <a:sym typeface="Gotham Book"/>
              </a:defRPr>
            </a:pPr>
            <a:r>
              <a:t>Teach your kids to discern </a:t>
            </a:r>
          </a:p>
          <a:p>
            <a:pPr marL="711200" indent="-711200" algn="l" defTabSz="12700">
              <a:spcBef>
                <a:spcPts val="5200"/>
              </a:spcBef>
              <a:buSzPct val="100000"/>
              <a:buChar char="-"/>
              <a:defRPr sz="5100">
                <a:latin typeface="Gotham Book"/>
                <a:ea typeface="Gotham Book"/>
                <a:cs typeface="Gotham Book"/>
                <a:sym typeface="Gotham Book"/>
              </a:defRPr>
            </a:pPr>
            <a:r>
              <a:t>Use experiential learning to help change their lives </a:t>
            </a:r>
          </a:p>
          <a:p>
            <a:pPr marL="711200" indent="-711200" algn="l" defTabSz="12700">
              <a:spcBef>
                <a:spcPts val="5200"/>
              </a:spcBef>
              <a:buSzPct val="100000"/>
              <a:buChar char="-"/>
              <a:defRPr sz="5100">
                <a:latin typeface="Gotham Book"/>
                <a:ea typeface="Gotham Book"/>
                <a:cs typeface="Gotham Book"/>
                <a:sym typeface="Gotham Book"/>
              </a:defRPr>
            </a:pPr>
            <a:r>
              <a:t>Encourage positive influence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5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5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5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5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5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1"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Walk with the wise and become wise; associate with fools and get in trouble.”"/>
          <p:cNvSpPr txBox="1">
            <a:spLocks noGrp="1"/>
          </p:cNvSpPr>
          <p:nvPr>
            <p:ph type="ctrTitle"/>
          </p:nvPr>
        </p:nvSpPr>
        <p:spPr>
          <a:xfrm>
            <a:off x="2460240" y="3663041"/>
            <a:ext cx="19878674" cy="6816158"/>
          </a:xfrm>
          <a:prstGeom prst="rect">
            <a:avLst/>
          </a:prstGeom>
        </p:spPr>
        <p:txBody>
          <a:bodyPr anchor="t"/>
          <a:lstStyle>
            <a:lvl1pPr defTabSz="12700">
              <a:lnSpc>
                <a:spcPct val="100000"/>
              </a:lnSpc>
              <a:spcBef>
                <a:spcPts val="7600"/>
              </a:spcBef>
              <a:defRPr sz="10000" spc="0">
                <a:latin typeface="Gotham Book"/>
                <a:ea typeface="Gotham Book"/>
                <a:cs typeface="Gotham Book"/>
                <a:sym typeface="Gotham Book"/>
              </a:defRPr>
            </a:lvl1pPr>
          </a:lstStyle>
          <a:p>
            <a:r>
              <a:t>“Walk with the wise and become wise; associate with fools and get in trouble.”</a:t>
            </a:r>
          </a:p>
        </p:txBody>
      </p:sp>
      <p:sp>
        <p:nvSpPr>
          <p:cNvPr id="161" name="Proverbs 13:20 (NLT)"/>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Proverbs 13:20 (NLT)</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Do not be misled: 'Bad company corrupts good character.'”"/>
          <p:cNvSpPr txBox="1">
            <a:spLocks noGrp="1"/>
          </p:cNvSpPr>
          <p:nvPr>
            <p:ph type="ctrTitle"/>
          </p:nvPr>
        </p:nvSpPr>
        <p:spPr>
          <a:xfrm>
            <a:off x="2460240" y="3663041"/>
            <a:ext cx="19878674" cy="6816158"/>
          </a:xfrm>
          <a:prstGeom prst="rect">
            <a:avLst/>
          </a:prstGeom>
        </p:spPr>
        <p:txBody>
          <a:bodyPr anchor="t"/>
          <a:lstStyle>
            <a:lvl1pPr defTabSz="12700">
              <a:lnSpc>
                <a:spcPct val="100000"/>
              </a:lnSpc>
              <a:spcBef>
                <a:spcPts val="7600"/>
              </a:spcBef>
              <a:defRPr sz="10000" spc="0">
                <a:latin typeface="Gotham Book"/>
                <a:ea typeface="Gotham Book"/>
                <a:cs typeface="Gotham Book"/>
                <a:sym typeface="Gotham Book"/>
              </a:defRPr>
            </a:lvl1pPr>
          </a:lstStyle>
          <a:p>
            <a:r>
              <a:t>“Do not be misled: 'Bad company corrupts good character.'”</a:t>
            </a:r>
          </a:p>
        </p:txBody>
      </p:sp>
      <p:sp>
        <p:nvSpPr>
          <p:cNvPr id="164" name="I Corinthians 15:33 (NIV)"/>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I Corinthians 15:33 (NIV)</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Getting Your Arms around the Shifting Cultural Mindsets: What can a parent do?"/>
          <p:cNvSpPr txBox="1">
            <a:spLocks noGrp="1"/>
          </p:cNvSpPr>
          <p:nvPr>
            <p:ph type="ctrTitle"/>
          </p:nvPr>
        </p:nvSpPr>
        <p:spPr>
          <a:xfrm>
            <a:off x="1438972" y="1147489"/>
            <a:ext cx="20087239" cy="3252169"/>
          </a:xfrm>
          <a:prstGeom prst="rect">
            <a:avLst/>
          </a:prstGeom>
        </p:spPr>
        <p:txBody>
          <a:bodyPr anchor="ctr">
            <a:normAutofit fontScale="90000"/>
          </a:bodyPr>
          <a:lstStyle>
            <a:lvl1pPr>
              <a:lnSpc>
                <a:spcPct val="100000"/>
              </a:lnSpc>
              <a:spcBef>
                <a:spcPts val="3600"/>
              </a:spcBef>
              <a:defRPr sz="7215" cap="all" spc="0">
                <a:latin typeface="Gotham Book"/>
                <a:ea typeface="Gotham Book"/>
                <a:cs typeface="Gotham Book"/>
                <a:sym typeface="Gotham Book"/>
              </a:defRPr>
            </a:lvl1pPr>
          </a:lstStyle>
          <a:p>
            <a:pPr defTabSz="914400"/>
            <a:r>
              <a:t>Getting Your Arms around the Shifting Cultural Mindsets: What can a parent do? </a:t>
            </a:r>
          </a:p>
        </p:txBody>
      </p:sp>
      <p:sp>
        <p:nvSpPr>
          <p:cNvPr id="167" name="Read – Watch – Listen…"/>
          <p:cNvSpPr txBox="1"/>
          <p:nvPr/>
        </p:nvSpPr>
        <p:spPr>
          <a:xfrm>
            <a:off x="3405075" y="5206369"/>
            <a:ext cx="19796774" cy="7094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5200"/>
              </a:spcBef>
              <a:buSzPct val="100000"/>
              <a:buChar char="-"/>
              <a:defRPr sz="5100">
                <a:latin typeface="Gotham Book"/>
                <a:ea typeface="Gotham Book"/>
                <a:cs typeface="Gotham Book"/>
                <a:sym typeface="Gotham Book"/>
              </a:defRPr>
            </a:pPr>
            <a:r>
              <a:t>Read – Watch – Listen </a:t>
            </a:r>
          </a:p>
          <a:p>
            <a:pPr marL="711200" indent="-711200" algn="l" defTabSz="12700">
              <a:spcBef>
                <a:spcPts val="5200"/>
              </a:spcBef>
              <a:buSzPct val="100000"/>
              <a:buChar char="-"/>
              <a:defRPr sz="5100">
                <a:latin typeface="Gotham Book"/>
                <a:ea typeface="Gotham Book"/>
                <a:cs typeface="Gotham Book"/>
                <a:sym typeface="Gotham Book"/>
              </a:defRPr>
            </a:pPr>
            <a:r>
              <a:t>Teach your kids to discern </a:t>
            </a:r>
          </a:p>
          <a:p>
            <a:pPr marL="711200" indent="-711200" algn="l" defTabSz="12700">
              <a:spcBef>
                <a:spcPts val="5200"/>
              </a:spcBef>
              <a:buSzPct val="100000"/>
              <a:buChar char="-"/>
              <a:defRPr sz="5100">
                <a:latin typeface="Gotham Book"/>
                <a:ea typeface="Gotham Book"/>
                <a:cs typeface="Gotham Book"/>
                <a:sym typeface="Gotham Book"/>
              </a:defRPr>
            </a:pPr>
            <a:r>
              <a:t>Use experiential learning to help change their lives </a:t>
            </a:r>
          </a:p>
          <a:p>
            <a:pPr marL="711200" indent="-711200" algn="l" defTabSz="12700">
              <a:spcBef>
                <a:spcPts val="5200"/>
              </a:spcBef>
              <a:buSzPct val="100000"/>
              <a:buChar char="-"/>
              <a:defRPr sz="5100">
                <a:latin typeface="Gotham Book"/>
                <a:ea typeface="Gotham Book"/>
                <a:cs typeface="Gotham Book"/>
                <a:sym typeface="Gotham Book"/>
              </a:defRPr>
            </a:pPr>
            <a:r>
              <a:t>Encourage positive influence </a:t>
            </a:r>
          </a:p>
          <a:p>
            <a:pPr marL="711200" indent="-711200" algn="l" defTabSz="12700">
              <a:spcBef>
                <a:spcPts val="5200"/>
              </a:spcBef>
              <a:buSzPct val="100000"/>
              <a:buChar char="-"/>
              <a:defRPr sz="5100">
                <a:latin typeface="Gotham Book"/>
                <a:ea typeface="Gotham Book"/>
                <a:cs typeface="Gotham Book"/>
                <a:sym typeface="Gotham Book"/>
              </a:defRPr>
            </a:pPr>
            <a:r>
              <a:t>Foster spiritual growth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6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6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6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6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1" build="p" bldLvl="5"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eaching Healthy Sexuality"/>
          <p:cNvSpPr txBox="1">
            <a:spLocks noGrp="1"/>
          </p:cNvSpPr>
          <p:nvPr>
            <p:ph type="ctrTitle"/>
          </p:nvPr>
        </p:nvSpPr>
        <p:spPr>
          <a:xfrm>
            <a:off x="2443342" y="4126059"/>
            <a:ext cx="16235011" cy="6309986"/>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Teaching Healthy Sexuality</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Here’s the Goal… Imagine the End:"/>
          <p:cNvSpPr txBox="1">
            <a:spLocks noGrp="1"/>
          </p:cNvSpPr>
          <p:nvPr>
            <p:ph type="ctrTitle"/>
          </p:nvPr>
        </p:nvSpPr>
        <p:spPr>
          <a:xfrm>
            <a:off x="2443342" y="4126059"/>
            <a:ext cx="16235011" cy="6309986"/>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Here’s the Goal… Imagine the End:</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Here’s the Goal… Imagine the End: SEXUAL INTEGRITY"/>
          <p:cNvSpPr txBox="1">
            <a:spLocks noGrp="1"/>
          </p:cNvSpPr>
          <p:nvPr>
            <p:ph type="ctrTitle"/>
          </p:nvPr>
        </p:nvSpPr>
        <p:spPr>
          <a:xfrm>
            <a:off x="2443342" y="4126059"/>
            <a:ext cx="16235011" cy="6309986"/>
          </a:xfrm>
          <a:prstGeom prst="rect">
            <a:avLst/>
          </a:prstGeom>
        </p:spPr>
        <p:txBody>
          <a:bodyPr anchor="t"/>
          <a:lstStyle/>
          <a:p>
            <a:pPr defTabSz="914400">
              <a:lnSpc>
                <a:spcPct val="100000"/>
              </a:lnSpc>
              <a:spcBef>
                <a:spcPts val="3700"/>
              </a:spcBef>
              <a:defRPr sz="11880" spc="0">
                <a:latin typeface="Gotham Book"/>
                <a:ea typeface="Gotham Book"/>
                <a:cs typeface="Gotham Book"/>
                <a:sym typeface="Gotham Book"/>
              </a:defRPr>
            </a:pPr>
            <a:r>
              <a:t>Here’s the Goal… Imagine the End:</a:t>
            </a:r>
            <a:br/>
            <a:r>
              <a:rPr>
                <a:solidFill>
                  <a:srgbClr val="27AAB4"/>
                </a:solidFill>
              </a:rPr>
              <a:t>SEXUAL INTEGRITY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Guarding my potential for intimacy through the appropriate boundaries and mutual respect"/>
          <p:cNvSpPr txBox="1">
            <a:spLocks noGrp="1"/>
          </p:cNvSpPr>
          <p:nvPr>
            <p:ph type="ctrTitle"/>
          </p:nvPr>
        </p:nvSpPr>
        <p:spPr>
          <a:xfrm>
            <a:off x="2443342" y="3470395"/>
            <a:ext cx="18627310" cy="6775210"/>
          </a:xfrm>
          <a:prstGeom prst="rect">
            <a:avLst/>
          </a:prstGeom>
        </p:spPr>
        <p:txBody>
          <a:bodyPr anchor="t">
            <a:normAutofit fontScale="90000"/>
          </a:bodyPr>
          <a:lstStyle>
            <a:lvl1pPr>
              <a:lnSpc>
                <a:spcPct val="100000"/>
              </a:lnSpc>
              <a:spcBef>
                <a:spcPts val="3500"/>
              </a:spcBef>
              <a:defRPr sz="11220" spc="0">
                <a:latin typeface="Gotham Book"/>
                <a:ea typeface="Gotham Book"/>
                <a:cs typeface="Gotham Book"/>
                <a:sym typeface="Gotham Book"/>
              </a:defRPr>
            </a:lvl1pPr>
          </a:lstStyle>
          <a:p>
            <a:pPr defTabSz="914400"/>
            <a:r>
              <a:t>Guarding my potential for intimacy through the appropriate boundaries and mutual respect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he Dog Becomes a Cat"/>
          <p:cNvSpPr txBox="1">
            <a:spLocks noGrp="1"/>
          </p:cNvSpPr>
          <p:nvPr>
            <p:ph type="ctrTitle"/>
          </p:nvPr>
        </p:nvSpPr>
        <p:spPr>
          <a:xfrm>
            <a:off x="2443342" y="4126059"/>
            <a:ext cx="16235011" cy="6309986"/>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The Dog Becomes a Cat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he Purity Code"/>
          <p:cNvSpPr txBox="1">
            <a:spLocks noGrp="1"/>
          </p:cNvSpPr>
          <p:nvPr>
            <p:ph type="ctrTitle"/>
          </p:nvPr>
        </p:nvSpPr>
        <p:spPr>
          <a:xfrm>
            <a:off x="1438972" y="525566"/>
            <a:ext cx="20087239"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 Purity Code</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he Purity Code"/>
          <p:cNvSpPr txBox="1">
            <a:spLocks noGrp="1"/>
          </p:cNvSpPr>
          <p:nvPr>
            <p:ph type="ctrTitle"/>
          </p:nvPr>
        </p:nvSpPr>
        <p:spPr>
          <a:xfrm>
            <a:off x="1438972" y="525566"/>
            <a:ext cx="20087239"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 Purity Code</a:t>
            </a:r>
          </a:p>
        </p:txBody>
      </p:sp>
      <p:sp>
        <p:nvSpPr>
          <p:cNvPr id="180" name="In honor of God, my family, and my future spouse, I commit my life to sexual purity (integrity)."/>
          <p:cNvSpPr txBox="1"/>
          <p:nvPr/>
        </p:nvSpPr>
        <p:spPr>
          <a:xfrm>
            <a:off x="1630309" y="2325324"/>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5400">
                <a:latin typeface="Gotham Book"/>
                <a:ea typeface="Gotham Book"/>
                <a:cs typeface="Gotham Book"/>
                <a:sym typeface="Gotham Book"/>
              </a:defRPr>
            </a:lvl1pPr>
          </a:lstStyle>
          <a:p>
            <a:r>
              <a:t>In honor of God, my family, and my future spouse, I commit my life to sexual purity (integrity).</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The Purity Code"/>
          <p:cNvSpPr txBox="1">
            <a:spLocks noGrp="1"/>
          </p:cNvSpPr>
          <p:nvPr>
            <p:ph type="ctrTitle"/>
          </p:nvPr>
        </p:nvSpPr>
        <p:spPr>
          <a:xfrm>
            <a:off x="1438972" y="525566"/>
            <a:ext cx="20087239"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 Purity Code</a:t>
            </a:r>
          </a:p>
        </p:txBody>
      </p:sp>
      <p:sp>
        <p:nvSpPr>
          <p:cNvPr id="183" name="Honor God with your BODY…"/>
          <p:cNvSpPr txBox="1"/>
          <p:nvPr/>
        </p:nvSpPr>
        <p:spPr>
          <a:xfrm>
            <a:off x="3833987" y="6686117"/>
            <a:ext cx="19796774" cy="54281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5200"/>
              </a:spcBef>
              <a:buSzPct val="100000"/>
              <a:buChar char="-"/>
              <a:defRPr sz="5100">
                <a:latin typeface="Gotham Book"/>
                <a:ea typeface="Gotham Book"/>
                <a:cs typeface="Gotham Book"/>
                <a:sym typeface="Gotham Book"/>
              </a:defRPr>
            </a:pPr>
            <a:r>
              <a:t>Honor God with your BODY</a:t>
            </a:r>
          </a:p>
          <a:p>
            <a:pPr marL="711200" indent="-711200" algn="l" defTabSz="12700">
              <a:spcBef>
                <a:spcPts val="5200"/>
              </a:spcBef>
              <a:buSzPct val="100000"/>
              <a:buChar char="-"/>
              <a:defRPr sz="5100">
                <a:latin typeface="Gotham Book"/>
                <a:ea typeface="Gotham Book"/>
                <a:cs typeface="Gotham Book"/>
                <a:sym typeface="Gotham Book"/>
              </a:defRPr>
            </a:pPr>
            <a:r>
              <a:t>Renew your MIND for good</a:t>
            </a:r>
          </a:p>
          <a:p>
            <a:pPr marL="711200" indent="-711200" algn="l" defTabSz="12700">
              <a:spcBef>
                <a:spcPts val="5200"/>
              </a:spcBef>
              <a:buSzPct val="100000"/>
              <a:buChar char="-"/>
              <a:defRPr sz="5100">
                <a:latin typeface="Gotham Book"/>
                <a:ea typeface="Gotham Book"/>
                <a:cs typeface="Gotham Book"/>
                <a:sym typeface="Gotham Book"/>
              </a:defRPr>
            </a:pPr>
            <a:r>
              <a:t>Turn your EYES from worthless things</a:t>
            </a:r>
          </a:p>
          <a:p>
            <a:pPr marL="711200" indent="-711200" algn="l" defTabSz="12700">
              <a:spcBef>
                <a:spcPts val="5200"/>
              </a:spcBef>
              <a:buSzPct val="100000"/>
              <a:buChar char="-"/>
              <a:defRPr sz="5100">
                <a:latin typeface="Gotham Book"/>
                <a:ea typeface="Gotham Book"/>
                <a:cs typeface="Gotham Book"/>
                <a:sym typeface="Gotham Book"/>
              </a:defRPr>
            </a:pPr>
            <a:r>
              <a:t>Guard your HEART above all else</a:t>
            </a:r>
          </a:p>
        </p:txBody>
      </p:sp>
      <p:sp>
        <p:nvSpPr>
          <p:cNvPr id="184" name="In honor of God, my family, and my future spouse, I commit my life to sexual purity (integrity)."/>
          <p:cNvSpPr txBox="1"/>
          <p:nvPr/>
        </p:nvSpPr>
        <p:spPr>
          <a:xfrm>
            <a:off x="1630309" y="2325324"/>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5400">
                <a:latin typeface="Gotham Book"/>
                <a:ea typeface="Gotham Book"/>
                <a:cs typeface="Gotham Book"/>
                <a:sym typeface="Gotham Book"/>
              </a:defRPr>
            </a:lvl1pPr>
          </a:lstStyle>
          <a:p>
            <a:r>
              <a:t>In honor of God, my family, and my future spouse, I commit my life to sexual purity (integrity).</a:t>
            </a:r>
          </a:p>
        </p:txBody>
      </p:sp>
      <p:sp>
        <p:nvSpPr>
          <p:cNvPr id="185" name="This involves:"/>
          <p:cNvSpPr txBox="1"/>
          <p:nvPr/>
        </p:nvSpPr>
        <p:spPr>
          <a:xfrm>
            <a:off x="1630309" y="4174150"/>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5400" i="1">
                <a:latin typeface="Gotham Bold"/>
                <a:ea typeface="Gotham Bold"/>
                <a:cs typeface="Gotham Bold"/>
                <a:sym typeface="Gotham Bold"/>
              </a:defRPr>
            </a:lvl1pPr>
          </a:lstStyle>
          <a:p>
            <a:r>
              <a:t>This involves: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18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1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1"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WHEN TO BEGIN TALKING WITH YOUR KIDS"/>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WHEN TO BEGIN TALKING WITH YOUR KIDS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WHEN TO BEGIN TALKING WITH YOUR KIDS"/>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WHEN TO BEGIN TALKING WITH YOUR KIDS</a:t>
            </a:r>
          </a:p>
        </p:txBody>
      </p:sp>
      <p:sp>
        <p:nvSpPr>
          <p:cNvPr id="190" name="Make it developmentally and age appropriate"/>
          <p:cNvSpPr txBox="1"/>
          <p:nvPr/>
        </p:nvSpPr>
        <p:spPr>
          <a:xfrm>
            <a:off x="1630309" y="3505199"/>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6100">
                <a:latin typeface="Gotham Book"/>
                <a:ea typeface="Gotham Book"/>
                <a:cs typeface="Gotham Book"/>
                <a:sym typeface="Gotham Book"/>
              </a:defRPr>
            </a:lvl1pPr>
          </a:lstStyle>
          <a:p>
            <a:r>
              <a:t>Make it developmentally and age appropriate</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WHEN TO BEGIN TALKING WITH YOUR KIDS"/>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WHEN TO BEGIN TALKING WITH YOUR KIDS</a:t>
            </a:r>
          </a:p>
        </p:txBody>
      </p:sp>
      <p:sp>
        <p:nvSpPr>
          <p:cNvPr id="193" name="God Made Your Body (ages 3-5)…"/>
          <p:cNvSpPr txBox="1"/>
          <p:nvPr/>
        </p:nvSpPr>
        <p:spPr>
          <a:xfrm>
            <a:off x="3833987" y="6450142"/>
            <a:ext cx="19796774" cy="54281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5200"/>
              </a:spcBef>
              <a:buSzPct val="100000"/>
              <a:buChar char="-"/>
              <a:defRPr sz="5100">
                <a:latin typeface="Gotham Book"/>
                <a:ea typeface="Gotham Book"/>
                <a:cs typeface="Gotham Book"/>
                <a:sym typeface="Gotham Book"/>
              </a:defRPr>
            </a:pPr>
            <a:r>
              <a:t>God Made Your Body (ages 3-5)</a:t>
            </a:r>
          </a:p>
          <a:p>
            <a:pPr marL="711200" indent="-711200" algn="l" defTabSz="12700">
              <a:spcBef>
                <a:spcPts val="5200"/>
              </a:spcBef>
              <a:buSzPct val="100000"/>
              <a:buChar char="-"/>
              <a:defRPr sz="5100">
                <a:latin typeface="Gotham Book"/>
                <a:ea typeface="Gotham Book"/>
                <a:cs typeface="Gotham Book"/>
                <a:sym typeface="Gotham Book"/>
              </a:defRPr>
            </a:pPr>
            <a:r>
              <a:t>How God Makes Babies (ages 6-9)</a:t>
            </a:r>
          </a:p>
          <a:p>
            <a:pPr marL="711200" indent="-711200" algn="l" defTabSz="12700">
              <a:spcBef>
                <a:spcPts val="5200"/>
              </a:spcBef>
              <a:buSzPct val="100000"/>
              <a:buChar char="-"/>
              <a:defRPr sz="5100">
                <a:latin typeface="Gotham Book"/>
                <a:ea typeface="Gotham Book"/>
                <a:cs typeface="Gotham Book"/>
                <a:sym typeface="Gotham Book"/>
              </a:defRPr>
            </a:pPr>
            <a:r>
              <a:t>The Purity Code (age 10+)</a:t>
            </a:r>
          </a:p>
          <a:p>
            <a:pPr marL="711200" indent="-711200" algn="l" defTabSz="12700">
              <a:spcBef>
                <a:spcPts val="5200"/>
              </a:spcBef>
              <a:buSzPct val="100000"/>
              <a:buChar char="-"/>
              <a:defRPr sz="5100">
                <a:latin typeface="Gotham Book"/>
                <a:ea typeface="Gotham Book"/>
                <a:cs typeface="Gotham Book"/>
                <a:sym typeface="Gotham Book"/>
              </a:defRPr>
            </a:pPr>
            <a:r>
              <a:t>Talk about EVERYTHING</a:t>
            </a:r>
          </a:p>
        </p:txBody>
      </p:sp>
      <p:sp>
        <p:nvSpPr>
          <p:cNvPr id="194" name="Make it developmentally and age appropriate"/>
          <p:cNvSpPr txBox="1"/>
          <p:nvPr/>
        </p:nvSpPr>
        <p:spPr>
          <a:xfrm>
            <a:off x="1630309" y="3505199"/>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6100">
                <a:latin typeface="Gotham Book"/>
                <a:ea typeface="Gotham Book"/>
                <a:cs typeface="Gotham Book"/>
                <a:sym typeface="Gotham Book"/>
              </a:defRPr>
            </a:lvl1pPr>
          </a:lstStyle>
          <a:p>
            <a:r>
              <a:t>Make it developmentally and age appropriate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1"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eaching Healthy Sexuality…"/>
          <p:cNvSpPr txBox="1">
            <a:spLocks noGrp="1"/>
          </p:cNvSpPr>
          <p:nvPr>
            <p:ph type="ctrTitle"/>
          </p:nvPr>
        </p:nvSpPr>
        <p:spPr>
          <a:xfrm>
            <a:off x="2443342" y="2878593"/>
            <a:ext cx="18535496" cy="7557452"/>
          </a:xfrm>
          <a:prstGeom prst="rect">
            <a:avLst/>
          </a:prstGeom>
        </p:spPr>
        <p:txBody>
          <a:bodyPr anchor="t">
            <a:normAutofit fontScale="90000"/>
          </a:bodyPr>
          <a:lstStyle/>
          <a:p>
            <a:pPr defTabSz="914400">
              <a:lnSpc>
                <a:spcPct val="100000"/>
              </a:lnSpc>
              <a:spcBef>
                <a:spcPts val="3700"/>
              </a:spcBef>
              <a:defRPr sz="11880" spc="0">
                <a:latin typeface="Gotham Book"/>
                <a:ea typeface="Gotham Book"/>
                <a:cs typeface="Gotham Book"/>
                <a:sym typeface="Gotham Book"/>
              </a:defRPr>
            </a:pPr>
            <a:r>
              <a:t>Teaching Healthy Sexuality</a:t>
            </a:r>
          </a:p>
          <a:p>
            <a:pPr defTabSz="914400">
              <a:lnSpc>
                <a:spcPct val="100000"/>
              </a:lnSpc>
              <a:spcBef>
                <a:spcPts val="3700"/>
              </a:spcBef>
              <a:defRPr sz="11880" spc="0">
                <a:latin typeface="Gotham Book"/>
                <a:ea typeface="Gotham Book"/>
                <a:cs typeface="Gotham Book"/>
                <a:sym typeface="Gotham Book"/>
              </a:defRPr>
            </a:pPr>
            <a:r>
              <a:t>Teaching Through the Phases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Introduce them to their body"/>
          <p:cNvSpPr txBox="1">
            <a:spLocks noGrp="1"/>
          </p:cNvSpPr>
          <p:nvPr>
            <p:ph type="ctrTitle"/>
          </p:nvPr>
        </p:nvSpPr>
        <p:spPr>
          <a:xfrm>
            <a:off x="2443342" y="4405614"/>
            <a:ext cx="18535496" cy="603043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Introduce them to their body</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Inform them about how things work"/>
          <p:cNvSpPr txBox="1">
            <a:spLocks noGrp="1"/>
          </p:cNvSpPr>
          <p:nvPr>
            <p:ph type="ctrTitle"/>
          </p:nvPr>
        </p:nvSpPr>
        <p:spPr>
          <a:xfrm>
            <a:off x="2443342" y="4405614"/>
            <a:ext cx="18535496" cy="603043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Inform them about how things work</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Interpret what is changing"/>
          <p:cNvSpPr txBox="1">
            <a:spLocks noGrp="1"/>
          </p:cNvSpPr>
          <p:nvPr>
            <p:ph type="ctrTitle"/>
          </p:nvPr>
        </p:nvSpPr>
        <p:spPr>
          <a:xfrm>
            <a:off x="2443342" y="4405614"/>
            <a:ext cx="18535496" cy="603043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Interpret what is changing</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he Teenage Years Are:"/>
          <p:cNvSpPr txBox="1">
            <a:spLocks noGrp="1"/>
          </p:cNvSpPr>
          <p:nvPr>
            <p:ph type="ctrTitle"/>
          </p:nvPr>
        </p:nvSpPr>
        <p:spPr>
          <a:xfrm>
            <a:off x="1438972" y="1147489"/>
            <a:ext cx="19393912" cy="3252169"/>
          </a:xfrm>
          <a:prstGeom prst="rect">
            <a:avLst/>
          </a:prstGeom>
        </p:spPr>
        <p:txBody>
          <a:bodyPr anchor="ctr"/>
          <a:lstStyle>
            <a:lvl1pPr defTabSz="12700">
              <a:lnSpc>
                <a:spcPct val="100000"/>
              </a:lnSpc>
              <a:spcBef>
                <a:spcPts val="4200"/>
              </a:spcBef>
              <a:defRPr sz="9200" cap="all" spc="0">
                <a:latin typeface="Gotham Book"/>
                <a:ea typeface="Gotham Book"/>
                <a:cs typeface="Gotham Book"/>
                <a:sym typeface="Gotham Book"/>
              </a:defRPr>
            </a:lvl1pPr>
          </a:lstStyle>
          <a:p>
            <a:r>
              <a:t>The Teenage Years Are:</a:t>
            </a:r>
          </a:p>
        </p:txBody>
      </p:sp>
      <p:sp>
        <p:nvSpPr>
          <p:cNvPr id="128" name="Relatively new…"/>
          <p:cNvSpPr txBox="1"/>
          <p:nvPr/>
        </p:nvSpPr>
        <p:spPr>
          <a:xfrm>
            <a:off x="3447966" y="4794408"/>
            <a:ext cx="17863273"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711200" indent="-711200" algn="l" defTabSz="12700">
              <a:spcBef>
                <a:spcPts val="6400"/>
              </a:spcBef>
              <a:buSzPct val="100000"/>
              <a:buChar char="-"/>
              <a:defRPr sz="7200">
                <a:latin typeface="Gotham Book"/>
                <a:ea typeface="Gotham Book"/>
                <a:cs typeface="Gotham Book"/>
                <a:sym typeface="Gotham Book"/>
              </a:defRPr>
            </a:pPr>
            <a:r>
              <a:t>Relatively new </a:t>
            </a:r>
          </a:p>
          <a:p>
            <a:pPr marL="711200" indent="-711200" algn="l" defTabSz="12700">
              <a:spcBef>
                <a:spcPts val="6400"/>
              </a:spcBef>
              <a:buSzPct val="100000"/>
              <a:buChar char="-"/>
              <a:defRPr sz="7200">
                <a:latin typeface="Gotham Book"/>
                <a:ea typeface="Gotham Book"/>
                <a:cs typeface="Gotham Book"/>
                <a:sym typeface="Gotham Book"/>
              </a:defRPr>
            </a:pPr>
            <a:r>
              <a:t>Transition </a:t>
            </a:r>
          </a:p>
          <a:p>
            <a:pPr marL="711200" indent="-711200" algn="l" defTabSz="12700">
              <a:spcBef>
                <a:spcPts val="6400"/>
              </a:spcBef>
              <a:buSzPct val="100000"/>
              <a:buChar char="-"/>
              <a:defRPr sz="7200">
                <a:latin typeface="Gotham Book"/>
                <a:ea typeface="Gotham Book"/>
                <a:cs typeface="Gotham Book"/>
                <a:sym typeface="Gotham Book"/>
              </a:defRPr>
            </a:pPr>
            <a:r>
              <a:t>Experimental Phase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28">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2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2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1" build="p" bldLvl="5"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Coach them toward healthy relationships"/>
          <p:cNvSpPr txBox="1">
            <a:spLocks noGrp="1"/>
          </p:cNvSpPr>
          <p:nvPr>
            <p:ph type="ctrTitle"/>
          </p:nvPr>
        </p:nvSpPr>
        <p:spPr>
          <a:xfrm>
            <a:off x="2443342" y="4405614"/>
            <a:ext cx="18535496" cy="603043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Coach them toward healthy relationships</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Creating Character without Crushing Their Spirit"/>
          <p:cNvSpPr txBox="1">
            <a:spLocks noGrp="1"/>
          </p:cNvSpPr>
          <p:nvPr>
            <p:ph type="ctrTitle"/>
          </p:nvPr>
        </p:nvSpPr>
        <p:spPr>
          <a:xfrm>
            <a:off x="2443342" y="3969785"/>
            <a:ext cx="18535496" cy="6030430"/>
          </a:xfrm>
          <a:prstGeom prst="rect">
            <a:avLst/>
          </a:prstGeom>
        </p:spPr>
        <p:txBody>
          <a:bodyPr anchor="t">
            <a:normAutofit fontScale="90000"/>
          </a:bodyPr>
          <a:lstStyle>
            <a:lvl1pPr defTabSz="12700">
              <a:lnSpc>
                <a:spcPct val="100000"/>
              </a:lnSpc>
              <a:spcBef>
                <a:spcPts val="4200"/>
              </a:spcBef>
              <a:defRPr sz="13200" spc="0">
                <a:latin typeface="Gotham Book"/>
                <a:ea typeface="Gotham Book"/>
                <a:cs typeface="Gotham Book"/>
                <a:sym typeface="Gotham Book"/>
              </a:defRPr>
            </a:lvl1pPr>
          </a:lstStyle>
          <a:p>
            <a:r>
              <a:t>Creating Character without Crushing Their Spirit</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Get the Monkey Off Your Back"/>
          <p:cNvSpPr txBox="1">
            <a:spLocks noGrp="1"/>
          </p:cNvSpPr>
          <p:nvPr>
            <p:ph type="ctrTitle"/>
          </p:nvPr>
        </p:nvSpPr>
        <p:spPr>
          <a:xfrm>
            <a:off x="2443342" y="4654904"/>
            <a:ext cx="18535496" cy="53453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Get the Monkey Off Your Back</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United We Stand, Divided We Fall"/>
          <p:cNvSpPr txBox="1">
            <a:spLocks noGrp="1"/>
          </p:cNvSpPr>
          <p:nvPr>
            <p:ph type="ctrTitle"/>
          </p:nvPr>
        </p:nvSpPr>
        <p:spPr>
          <a:xfrm>
            <a:off x="2443342" y="4654904"/>
            <a:ext cx="18535496" cy="53453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United We Stand, Divided We Fall</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Lead with Love, Purpose and Authority"/>
          <p:cNvSpPr txBox="1">
            <a:spLocks noGrp="1"/>
          </p:cNvSpPr>
          <p:nvPr>
            <p:ph type="ctrTitle"/>
          </p:nvPr>
        </p:nvSpPr>
        <p:spPr>
          <a:xfrm>
            <a:off x="2443342" y="4654904"/>
            <a:ext cx="18535496" cy="5345311"/>
          </a:xfrm>
          <a:prstGeom prst="rect">
            <a:avLst/>
          </a:prstGeom>
        </p:spPr>
        <p:txBody>
          <a:bodyPr anchor="t"/>
          <a:lstStyle>
            <a:lvl1pPr>
              <a:lnSpc>
                <a:spcPct val="100000"/>
              </a:lnSpc>
              <a:spcBef>
                <a:spcPts val="3800"/>
              </a:spcBef>
              <a:defRPr sz="12144" spc="0">
                <a:latin typeface="Gotham Book"/>
                <a:ea typeface="Gotham Book"/>
                <a:cs typeface="Gotham Book"/>
                <a:sym typeface="Gotham Book"/>
              </a:defRPr>
            </a:lvl1pPr>
          </a:lstStyle>
          <a:p>
            <a:pPr defTabSz="914400"/>
            <a:r>
              <a:t>Lead with Love, Purpose and Authority</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I feel your pain.”…"/>
          <p:cNvSpPr txBox="1"/>
          <p:nvPr/>
        </p:nvSpPr>
        <p:spPr>
          <a:xfrm>
            <a:off x="3260363" y="3188410"/>
            <a:ext cx="17863274" cy="67099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231899" indent="-1231899" algn="l" defTabSz="12700">
              <a:spcBef>
                <a:spcPts val="6400"/>
              </a:spcBef>
              <a:buSzPct val="100000"/>
              <a:buAutoNum type="arabicPeriod"/>
              <a:defRPr sz="8800">
                <a:latin typeface="Gotham Book"/>
                <a:ea typeface="Gotham Book"/>
                <a:cs typeface="Gotham Book"/>
                <a:sym typeface="Gotham Book"/>
              </a:defRPr>
            </a:pPr>
            <a:r>
              <a:t>“I feel your pain.”</a:t>
            </a:r>
          </a:p>
          <a:p>
            <a:pPr marL="1231899" indent="-1231899" algn="l" defTabSz="12700">
              <a:spcBef>
                <a:spcPts val="6400"/>
              </a:spcBef>
              <a:buSzPct val="100000"/>
              <a:buAutoNum type="arabicPeriod"/>
              <a:defRPr sz="8800">
                <a:latin typeface="Gotham Book"/>
                <a:ea typeface="Gotham Book"/>
                <a:cs typeface="Gotham Book"/>
                <a:sym typeface="Gotham Book"/>
              </a:defRPr>
            </a:pPr>
            <a:r>
              <a:t>“Nevertheless.”</a:t>
            </a:r>
          </a:p>
          <a:p>
            <a:pPr marL="1231899" indent="-1231899" algn="l" defTabSz="12700">
              <a:spcBef>
                <a:spcPts val="6400"/>
              </a:spcBef>
              <a:buSzPct val="100000"/>
              <a:buAutoNum type="arabicPeriod"/>
              <a:defRPr sz="8800">
                <a:latin typeface="Gotham Book"/>
                <a:ea typeface="Gotham Book"/>
                <a:cs typeface="Gotham Book"/>
                <a:sym typeface="Gotham Book"/>
              </a:defRPr>
            </a:pPr>
            <a:r>
              <a:t>“Life isn’t fair.”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1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1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1" build="p" bldLvl="5"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Creating Character without Crushing Their Spirit"/>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Creating Character without Crushing Their Spirit</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Creating Character without Crushing Their Spirit"/>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Creating Character without Crushing Their Spirit</a:t>
            </a:r>
          </a:p>
        </p:txBody>
      </p:sp>
      <p:sp>
        <p:nvSpPr>
          <p:cNvPr id="219" name="Developing Character and Responsibility"/>
          <p:cNvSpPr txBox="1"/>
          <p:nvPr/>
        </p:nvSpPr>
        <p:spPr>
          <a:xfrm>
            <a:off x="1630309" y="3505199"/>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6100">
                <a:latin typeface="Gotham Book"/>
                <a:ea typeface="Gotham Book"/>
                <a:cs typeface="Gotham Book"/>
                <a:sym typeface="Gotham Book"/>
              </a:defRPr>
            </a:lvl1pPr>
          </a:lstStyle>
          <a:p>
            <a:r>
              <a:t>Developing Character and Responsibility</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Creating Character without Crushing Their Spirit"/>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Creating Character without Crushing Their Spirit</a:t>
            </a:r>
          </a:p>
        </p:txBody>
      </p:sp>
      <p:sp>
        <p:nvSpPr>
          <p:cNvPr id="222" name="Step 1: Give your teen responsibility…"/>
          <p:cNvSpPr txBox="1"/>
          <p:nvPr/>
        </p:nvSpPr>
        <p:spPr>
          <a:xfrm>
            <a:off x="3833987" y="6450142"/>
            <a:ext cx="19092113" cy="54281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583184" indent="-583184" algn="l" defTabSz="914400">
              <a:spcBef>
                <a:spcPts val="4200"/>
              </a:spcBef>
              <a:buSzPct val="100000"/>
              <a:buChar char="-"/>
              <a:defRPr sz="4182">
                <a:latin typeface="Gotham Book"/>
                <a:ea typeface="Gotham Book"/>
                <a:cs typeface="Gotham Book"/>
                <a:sym typeface="Gotham Book"/>
              </a:defRPr>
            </a:pPr>
            <a:r>
              <a:t>Step 1: Give your teen responsibility</a:t>
            </a:r>
          </a:p>
          <a:p>
            <a:pPr marL="583184" indent="-583184" algn="l" defTabSz="914400">
              <a:spcBef>
                <a:spcPts val="4200"/>
              </a:spcBef>
              <a:buSzPct val="100000"/>
              <a:buChar char="-"/>
              <a:defRPr sz="4182">
                <a:latin typeface="Gotham Book"/>
                <a:ea typeface="Gotham Book"/>
                <a:cs typeface="Gotham Book"/>
                <a:sym typeface="Gotham Book"/>
              </a:defRPr>
            </a:pPr>
            <a:r>
              <a:t>Step 2: Trust that your child will carry it out.</a:t>
            </a:r>
          </a:p>
          <a:p>
            <a:pPr marL="583184" indent="-583184" algn="l" defTabSz="914400">
              <a:spcBef>
                <a:spcPts val="4200"/>
              </a:spcBef>
              <a:buSzPct val="100000"/>
              <a:buChar char="-"/>
              <a:defRPr sz="4182">
                <a:latin typeface="Gotham Book"/>
                <a:ea typeface="Gotham Book"/>
                <a:cs typeface="Gotham Book"/>
                <a:sym typeface="Gotham Book"/>
              </a:defRPr>
            </a:pPr>
            <a:r>
              <a:t>Step 3: When she does blow it, stand back and allow consequences to occur while expressing empathy</a:t>
            </a:r>
          </a:p>
          <a:p>
            <a:pPr marL="583184" indent="-583184" algn="l" defTabSz="914400">
              <a:spcBef>
                <a:spcPts val="4200"/>
              </a:spcBef>
              <a:buSzPct val="100000"/>
              <a:buChar char="-"/>
              <a:defRPr sz="4182">
                <a:latin typeface="Gotham Book"/>
                <a:ea typeface="Gotham Book"/>
                <a:cs typeface="Gotham Book"/>
                <a:sym typeface="Gotham Book"/>
              </a:defRPr>
            </a:pPr>
            <a:r>
              <a:t>Step 4: Turn right back around and give him the same responsibility all over again </a:t>
            </a:r>
          </a:p>
        </p:txBody>
      </p:sp>
      <p:sp>
        <p:nvSpPr>
          <p:cNvPr id="223" name="Developing Character and Responsibility"/>
          <p:cNvSpPr txBox="1"/>
          <p:nvPr/>
        </p:nvSpPr>
        <p:spPr>
          <a:xfrm>
            <a:off x="1630309" y="3505199"/>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6100">
                <a:latin typeface="Gotham Book"/>
                <a:ea typeface="Gotham Book"/>
                <a:cs typeface="Gotham Book"/>
                <a:sym typeface="Gotham Book"/>
              </a:defRPr>
            </a:lvl1pPr>
          </a:lstStyle>
          <a:p>
            <a:r>
              <a:t>Developing Character and Responsibility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2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2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2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1" build="p" bldLvl="5" animBg="1" advAuto="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Expectations and the Family Contract"/>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Expectations and the Family Contract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quot;The Primary task of the teenage years is to construct a personal identity.&quot;"/>
          <p:cNvSpPr txBox="1">
            <a:spLocks noGrp="1"/>
          </p:cNvSpPr>
          <p:nvPr>
            <p:ph type="ctrTitle"/>
          </p:nvPr>
        </p:nvSpPr>
        <p:spPr>
          <a:xfrm>
            <a:off x="2460240" y="3705932"/>
            <a:ext cx="19878674" cy="6446285"/>
          </a:xfrm>
          <a:prstGeom prst="rect">
            <a:avLst/>
          </a:prstGeom>
        </p:spPr>
        <p:txBody>
          <a:bodyPr anchor="t"/>
          <a:lstStyle>
            <a:lvl1pPr defTabSz="12700">
              <a:lnSpc>
                <a:spcPct val="100000"/>
              </a:lnSpc>
              <a:spcBef>
                <a:spcPts val="7600"/>
              </a:spcBef>
              <a:defRPr sz="10000" spc="0">
                <a:latin typeface="Gotham Book"/>
                <a:ea typeface="Gotham Book"/>
                <a:cs typeface="Gotham Book"/>
                <a:sym typeface="Gotham Book"/>
              </a:defRPr>
            </a:lvl1pPr>
          </a:lstStyle>
          <a:p>
            <a:r>
              <a:t>"The Primary task of the teenage years is to construct a personal identity." </a:t>
            </a:r>
          </a:p>
        </p:txBody>
      </p:sp>
      <p:sp>
        <p:nvSpPr>
          <p:cNvPr id="131" name="Erik Erikson"/>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Erik Erikson</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Expectations and the Family Contract"/>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Expectations and the Family Contract</a:t>
            </a:r>
          </a:p>
        </p:txBody>
      </p:sp>
      <p:sp>
        <p:nvSpPr>
          <p:cNvPr id="228" name="A Family Contract"/>
          <p:cNvSpPr txBox="1"/>
          <p:nvPr/>
        </p:nvSpPr>
        <p:spPr>
          <a:xfrm>
            <a:off x="1630309" y="3505199"/>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6100">
                <a:latin typeface="Gotham Book"/>
                <a:ea typeface="Gotham Book"/>
                <a:cs typeface="Gotham Book"/>
                <a:sym typeface="Gotham Book"/>
              </a:defRPr>
            </a:lvl1pPr>
          </a:lstStyle>
          <a:p>
            <a:r>
              <a:t>A Family Contract</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Expectations and the Family Contract"/>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Expectations and the Family Contract</a:t>
            </a:r>
          </a:p>
        </p:txBody>
      </p:sp>
      <p:sp>
        <p:nvSpPr>
          <p:cNvPr id="231" name="Issue…"/>
          <p:cNvSpPr txBox="1"/>
          <p:nvPr/>
        </p:nvSpPr>
        <p:spPr>
          <a:xfrm>
            <a:off x="3833987" y="6109289"/>
            <a:ext cx="19092113" cy="5928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647192" indent="-647192" algn="l" defTabSz="914400">
              <a:spcBef>
                <a:spcPts val="4700"/>
              </a:spcBef>
              <a:buSzPct val="100000"/>
              <a:buChar char="-"/>
              <a:defRPr sz="4641">
                <a:latin typeface="Gotham Book"/>
                <a:ea typeface="Gotham Book"/>
                <a:cs typeface="Gotham Book"/>
                <a:sym typeface="Gotham Book"/>
              </a:defRPr>
            </a:pPr>
            <a:r>
              <a:t>Issue</a:t>
            </a:r>
          </a:p>
          <a:p>
            <a:pPr marL="647192" indent="-647192" algn="l" defTabSz="914400">
              <a:spcBef>
                <a:spcPts val="4700"/>
              </a:spcBef>
              <a:buSzPct val="100000"/>
              <a:buChar char="-"/>
              <a:defRPr sz="4641">
                <a:latin typeface="Gotham Book"/>
                <a:ea typeface="Gotham Book"/>
                <a:cs typeface="Gotham Book"/>
                <a:sym typeface="Gotham Book"/>
              </a:defRPr>
            </a:pPr>
            <a:r>
              <a:t>Expectations</a:t>
            </a:r>
          </a:p>
          <a:p>
            <a:pPr marL="647192" indent="-647192" algn="l" defTabSz="914400">
              <a:spcBef>
                <a:spcPts val="4700"/>
              </a:spcBef>
              <a:buSzPct val="100000"/>
              <a:buChar char="-"/>
              <a:defRPr sz="4641">
                <a:latin typeface="Gotham Book"/>
                <a:ea typeface="Gotham Book"/>
                <a:cs typeface="Gotham Book"/>
                <a:sym typeface="Gotham Book"/>
              </a:defRPr>
            </a:pPr>
            <a:r>
              <a:t>Accountability</a:t>
            </a:r>
          </a:p>
          <a:p>
            <a:pPr marL="647192" indent="-647192" algn="l" defTabSz="914400">
              <a:spcBef>
                <a:spcPts val="4700"/>
              </a:spcBef>
              <a:buSzPct val="100000"/>
              <a:buChar char="-"/>
              <a:defRPr sz="4641">
                <a:latin typeface="Gotham Book"/>
                <a:ea typeface="Gotham Book"/>
                <a:cs typeface="Gotham Book"/>
                <a:sym typeface="Gotham Book"/>
              </a:defRPr>
            </a:pPr>
            <a:r>
              <a:t>Positive Consequences</a:t>
            </a:r>
          </a:p>
          <a:p>
            <a:pPr marL="647192" indent="-647192" algn="l" defTabSz="914400">
              <a:spcBef>
                <a:spcPts val="4700"/>
              </a:spcBef>
              <a:buSzPct val="100000"/>
              <a:buChar char="-"/>
              <a:defRPr sz="4641">
                <a:latin typeface="Gotham Book"/>
                <a:ea typeface="Gotham Book"/>
                <a:cs typeface="Gotham Book"/>
                <a:sym typeface="Gotham Book"/>
              </a:defRPr>
            </a:pPr>
            <a:r>
              <a:t>Negative Consequences</a:t>
            </a:r>
          </a:p>
        </p:txBody>
      </p:sp>
      <p:sp>
        <p:nvSpPr>
          <p:cNvPr id="232" name="A Family Contract"/>
          <p:cNvSpPr txBox="1"/>
          <p:nvPr/>
        </p:nvSpPr>
        <p:spPr>
          <a:xfrm>
            <a:off x="1630309" y="3505199"/>
            <a:ext cx="20087239"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6100">
                <a:latin typeface="Gotham Book"/>
                <a:ea typeface="Gotham Book"/>
                <a:cs typeface="Gotham Book"/>
                <a:sym typeface="Gotham Book"/>
              </a:defRPr>
            </a:lvl1pPr>
          </a:lstStyle>
          <a:p>
            <a:r>
              <a:t>A Family Contract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3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3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3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31">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1" build="p" bldLvl="5" animBg="1" advAuto="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These five questions  can help:"/>
          <p:cNvSpPr txBox="1">
            <a:spLocks noGrp="1"/>
          </p:cNvSpPr>
          <p:nvPr>
            <p:ph type="ctrTitle"/>
          </p:nvPr>
        </p:nvSpPr>
        <p:spPr>
          <a:xfrm>
            <a:off x="1438972" y="1003106"/>
            <a:ext cx="21378873"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These five questions  can help:</a:t>
            </a:r>
          </a:p>
        </p:txBody>
      </p:sp>
      <p:sp>
        <p:nvSpPr>
          <p:cNvPr id="235" name="What is the issue?…"/>
          <p:cNvSpPr txBox="1"/>
          <p:nvPr/>
        </p:nvSpPr>
        <p:spPr>
          <a:xfrm>
            <a:off x="3713440" y="4376084"/>
            <a:ext cx="19092113" cy="78005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16000" indent="-1016000" algn="l" defTabSz="12700">
              <a:spcBef>
                <a:spcPts val="5200"/>
              </a:spcBef>
              <a:buSzPct val="100000"/>
              <a:buAutoNum type="arabicPeriod"/>
              <a:defRPr sz="5100">
                <a:latin typeface="Gotham Book"/>
                <a:ea typeface="Gotham Book"/>
                <a:cs typeface="Gotham Book"/>
                <a:sym typeface="Gotham Book"/>
              </a:defRPr>
            </a:pPr>
            <a:r>
              <a:t>What is the issue? </a:t>
            </a:r>
          </a:p>
          <a:p>
            <a:pPr marL="1016000" indent="-1016000" algn="l" defTabSz="12700">
              <a:spcBef>
                <a:spcPts val="5200"/>
              </a:spcBef>
              <a:buSzPct val="100000"/>
              <a:buAutoNum type="arabicPeriod"/>
              <a:defRPr sz="5100">
                <a:latin typeface="Gotham Book"/>
                <a:ea typeface="Gotham Book"/>
                <a:cs typeface="Gotham Book"/>
                <a:sym typeface="Gotham Book"/>
              </a:defRPr>
            </a:pPr>
            <a:r>
              <a:t>What is a reasonable expectation with your homework? </a:t>
            </a:r>
          </a:p>
          <a:p>
            <a:pPr marL="1016000" indent="-1016000" algn="l" defTabSz="12700">
              <a:spcBef>
                <a:spcPts val="5200"/>
              </a:spcBef>
              <a:buSzPct val="100000"/>
              <a:buAutoNum type="arabicPeriod"/>
              <a:defRPr sz="5100">
                <a:latin typeface="Gotham Book"/>
                <a:ea typeface="Gotham Book"/>
                <a:cs typeface="Gotham Book"/>
                <a:sym typeface="Gotham Book"/>
              </a:defRPr>
            </a:pPr>
            <a:r>
              <a:t>How can we hold you accountable? </a:t>
            </a:r>
          </a:p>
          <a:p>
            <a:pPr marL="1016000" indent="-1016000" algn="l" defTabSz="12700">
              <a:spcBef>
                <a:spcPts val="5200"/>
              </a:spcBef>
              <a:buSzPct val="100000"/>
              <a:buAutoNum type="arabicPeriod"/>
              <a:defRPr sz="5100">
                <a:latin typeface="Gotham Book"/>
                <a:ea typeface="Gotham Book"/>
                <a:cs typeface="Gotham Book"/>
                <a:sym typeface="Gotham Book"/>
              </a:defRPr>
            </a:pPr>
            <a:r>
              <a:t>What are the rewards for a job well done? </a:t>
            </a:r>
          </a:p>
          <a:p>
            <a:pPr marL="1016000" indent="-1016000" algn="l" defTabSz="12700">
              <a:spcBef>
                <a:spcPts val="5200"/>
              </a:spcBef>
              <a:buSzPct val="100000"/>
              <a:buAutoNum type="arabicPeriod"/>
              <a:defRPr sz="5100">
                <a:latin typeface="Gotham Book"/>
                <a:ea typeface="Gotham Book"/>
                <a:cs typeface="Gotham Book"/>
                <a:sym typeface="Gotham Book"/>
              </a:defRPr>
            </a:pPr>
            <a:r>
              <a:t>What are the consequences if you do not meet the expectations?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3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3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3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3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3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1" build="p" bldLvl="5" animBg="1" advAuto="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Ending the Homework Hassle"/>
          <p:cNvSpPr txBox="1">
            <a:spLocks noGrp="1"/>
          </p:cNvSpPr>
          <p:nvPr>
            <p:ph type="ctrTitle"/>
          </p:nvPr>
        </p:nvSpPr>
        <p:spPr>
          <a:xfrm>
            <a:off x="2443342" y="4654904"/>
            <a:ext cx="18535496" cy="53453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Ending the Homework Hassle</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How to Handle Homework"/>
          <p:cNvSpPr txBox="1">
            <a:spLocks noGrp="1"/>
          </p:cNvSpPr>
          <p:nvPr>
            <p:ph type="ctrTitle"/>
          </p:nvPr>
        </p:nvSpPr>
        <p:spPr>
          <a:xfrm>
            <a:off x="1438972" y="1003106"/>
            <a:ext cx="20087239"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How to Handle Homework</a:t>
            </a:r>
          </a:p>
        </p:txBody>
      </p:sp>
      <p:sp>
        <p:nvSpPr>
          <p:cNvPr id="240" name="A - All by Myself…"/>
          <p:cNvSpPr txBox="1"/>
          <p:nvPr/>
        </p:nvSpPr>
        <p:spPr>
          <a:xfrm>
            <a:off x="3833987" y="4781807"/>
            <a:ext cx="19092113" cy="70965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algn="l" defTabSz="12700">
              <a:spcBef>
                <a:spcPts val="5200"/>
              </a:spcBef>
              <a:defRPr sz="7300">
                <a:latin typeface="Gotham Book"/>
                <a:ea typeface="Gotham Book"/>
                <a:cs typeface="Gotham Book"/>
                <a:sym typeface="Gotham Book"/>
              </a:defRPr>
            </a:pPr>
            <a:r>
              <a:t>A - All by Myself </a:t>
            </a:r>
          </a:p>
          <a:p>
            <a:pPr algn="l" defTabSz="12700">
              <a:spcBef>
                <a:spcPts val="5200"/>
              </a:spcBef>
              <a:defRPr sz="7300">
                <a:latin typeface="Gotham Book"/>
                <a:ea typeface="Gotham Book"/>
                <a:cs typeface="Gotham Book"/>
                <a:sym typeface="Gotham Book"/>
              </a:defRPr>
            </a:pPr>
            <a:r>
              <a:t>B - Back Off </a:t>
            </a:r>
          </a:p>
          <a:p>
            <a:pPr algn="l" defTabSz="12700">
              <a:spcBef>
                <a:spcPts val="5200"/>
              </a:spcBef>
              <a:defRPr sz="7300">
                <a:latin typeface="Gotham Book"/>
                <a:ea typeface="Gotham Book"/>
                <a:cs typeface="Gotham Book"/>
                <a:sym typeface="Gotham Book"/>
              </a:defRPr>
            </a:pPr>
            <a:r>
              <a:t>C - Call It Quits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4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4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1" build="p" bldLvl="5"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Energizing Your Kids’ Spiritual Life"/>
          <p:cNvSpPr txBox="1">
            <a:spLocks noGrp="1"/>
          </p:cNvSpPr>
          <p:nvPr>
            <p:ph type="ctrTitle"/>
          </p:nvPr>
        </p:nvSpPr>
        <p:spPr>
          <a:xfrm>
            <a:off x="2443342" y="4654904"/>
            <a:ext cx="18535496" cy="53453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Energizing Your Kids’ Spiritual Life </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Faith Development and Kids"/>
          <p:cNvSpPr txBox="1">
            <a:spLocks noGrp="1"/>
          </p:cNvSpPr>
          <p:nvPr>
            <p:ph type="ctrTitle"/>
          </p:nvPr>
        </p:nvSpPr>
        <p:spPr>
          <a:xfrm>
            <a:off x="2443342" y="4654904"/>
            <a:ext cx="18535496" cy="53453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Faith Development and Kids </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Energizing Your Kids’ Spiritual Life:"/>
          <p:cNvSpPr txBox="1">
            <a:spLocks noGrp="1"/>
          </p:cNvSpPr>
          <p:nvPr>
            <p:ph type="ctrTitle"/>
          </p:nvPr>
        </p:nvSpPr>
        <p:spPr>
          <a:xfrm>
            <a:off x="2443342" y="3136012"/>
            <a:ext cx="18535496" cy="4343735"/>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Energizing Your Kids’ Spiritual Life: </a:t>
            </a:r>
          </a:p>
        </p:txBody>
      </p:sp>
      <p:sp>
        <p:nvSpPr>
          <p:cNvPr id="247" name="You set the pace"/>
          <p:cNvSpPr txBox="1"/>
          <p:nvPr/>
        </p:nvSpPr>
        <p:spPr>
          <a:xfrm>
            <a:off x="2443342" y="8229406"/>
            <a:ext cx="18535496" cy="31801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algn="l" defTabSz="12700">
              <a:spcBef>
                <a:spcPts val="4200"/>
              </a:spcBef>
              <a:defRPr sz="13200">
                <a:latin typeface="Gotham Book"/>
                <a:ea typeface="Gotham Book"/>
                <a:cs typeface="Gotham Book"/>
                <a:sym typeface="Gotham Book"/>
              </a:defRPr>
            </a:lvl1pPr>
          </a:lstStyle>
          <a:p>
            <a:r>
              <a:t>You set the pace</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quot;Hear, O Israel: The Lord, our God, the Lord is one. Love the Lord your God with all your heart and with all your soul and with all your strength. These commandments that I give you today are to be upon your hearts. Impress them on your children. Talk ab"/>
          <p:cNvSpPr txBox="1">
            <a:spLocks noGrp="1"/>
          </p:cNvSpPr>
          <p:nvPr>
            <p:ph type="ctrTitle"/>
          </p:nvPr>
        </p:nvSpPr>
        <p:spPr>
          <a:xfrm>
            <a:off x="2460240" y="3848537"/>
            <a:ext cx="19878674" cy="7369487"/>
          </a:xfrm>
          <a:prstGeom prst="rect">
            <a:avLst/>
          </a:prstGeom>
        </p:spPr>
        <p:txBody>
          <a:bodyPr anchor="t"/>
          <a:lstStyle>
            <a:lvl1pPr>
              <a:lnSpc>
                <a:spcPct val="100000"/>
              </a:lnSpc>
              <a:spcBef>
                <a:spcPts val="6000"/>
              </a:spcBef>
              <a:defRPr sz="5200" spc="0">
                <a:latin typeface="Gotham Book"/>
                <a:ea typeface="Gotham Book"/>
                <a:cs typeface="Gotham Book"/>
                <a:sym typeface="Gotham Book"/>
              </a:defRPr>
            </a:lvl1pPr>
          </a:lstStyle>
          <a:p>
            <a:pPr defTabSz="914400"/>
            <a:r>
              <a:t>"Hear, O Israel: The Lord, our God, the Lord is one. Love the Lord your God with all your heart and with all your soul and with all your strength. These commandments that I give you today are to be upon your hearts. Impress them on your children. Talk about them when you sit at home and when you walk along the road, when you lie down and when you get up. Tie them as symbols on your hands and bind them on your foreheads. Write them on the doorframes of your houses and on your gates."</a:t>
            </a:r>
          </a:p>
        </p:txBody>
      </p:sp>
      <p:sp>
        <p:nvSpPr>
          <p:cNvPr id="250" name="DEUTERONOMY 6:4-9"/>
          <p:cNvSpPr txBox="1"/>
          <p:nvPr/>
        </p:nvSpPr>
        <p:spPr>
          <a:xfrm>
            <a:off x="3198134" y="11620526"/>
            <a:ext cx="18402887" cy="10740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DEUTERONOMY 6:4-9</a:t>
            </a:r>
          </a:p>
        </p:txBody>
      </p:sp>
      <p:sp>
        <p:nvSpPr>
          <p:cNvPr id="251" name="The Shema"/>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The Shema </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What Can a Parent Do to Energize Faith?"/>
          <p:cNvSpPr txBox="1">
            <a:spLocks noGrp="1"/>
          </p:cNvSpPr>
          <p:nvPr>
            <p:ph type="ctrTitle"/>
          </p:nvPr>
        </p:nvSpPr>
        <p:spPr>
          <a:xfrm>
            <a:off x="1438972" y="1003106"/>
            <a:ext cx="21378873"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What Can a Parent Do to Energize Faith?</a:t>
            </a:r>
          </a:p>
        </p:txBody>
      </p:sp>
      <p:sp>
        <p:nvSpPr>
          <p:cNvPr id="254" name="Spiritual Discipline and Kids"/>
          <p:cNvSpPr txBox="1"/>
          <p:nvPr/>
        </p:nvSpPr>
        <p:spPr>
          <a:xfrm>
            <a:off x="3713440" y="4834163"/>
            <a:ext cx="19092113" cy="78005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marL="660400" indent="-660400" algn="l" defTabSz="12700">
              <a:spcBef>
                <a:spcPts val="5200"/>
              </a:spcBef>
              <a:buSzPct val="100000"/>
              <a:buChar char="-"/>
              <a:defRPr sz="5700">
                <a:latin typeface="Gotham Book"/>
                <a:ea typeface="Gotham Book"/>
                <a:cs typeface="Gotham Book"/>
                <a:sym typeface="Gotham Book"/>
              </a:defRPr>
            </a:lvl1pPr>
          </a:lstStyle>
          <a:p>
            <a:r>
              <a:t>Spiritual Discipline and Kids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quot;Every year Jesus’ parents went to Jerusalem for the Festival of the Passover.  When he was twelve years old, they went up to the festival, according to the custom.  After the festival was over, while his parents were returning home, the boy Jesus stayed"/>
          <p:cNvSpPr txBox="1">
            <a:spLocks noGrp="1"/>
          </p:cNvSpPr>
          <p:nvPr>
            <p:ph type="ctrTitle"/>
          </p:nvPr>
        </p:nvSpPr>
        <p:spPr>
          <a:xfrm>
            <a:off x="2460240" y="3848537"/>
            <a:ext cx="19878674" cy="7369487"/>
          </a:xfrm>
          <a:prstGeom prst="rect">
            <a:avLst/>
          </a:prstGeom>
        </p:spPr>
        <p:txBody>
          <a:bodyPr anchor="t"/>
          <a:lstStyle>
            <a:lvl1pPr>
              <a:lnSpc>
                <a:spcPct val="100000"/>
              </a:lnSpc>
              <a:spcBef>
                <a:spcPts val="6100"/>
              </a:spcBef>
              <a:defRPr sz="5265" spc="0">
                <a:latin typeface="Gotham Book"/>
                <a:ea typeface="Gotham Book"/>
                <a:cs typeface="Gotham Book"/>
                <a:sym typeface="Gotham Book"/>
              </a:defRPr>
            </a:lvl1pPr>
          </a:lstStyle>
          <a:p>
            <a:pPr defTabSz="914400"/>
            <a:r>
              <a:t>"Every year Jesus’ parents went to Jerusalem for the Festival of the Passover.  When he was twelve years old, they went up to the festival, according to the custom.  After the festival was over, while his parents were returning home, the boy Jesus stayed behind in Jerusalem, but they were unaware of it.  Thinking he was in their company, they traveled on for a day. Then they began looking for him among their relatives and friends.  </a:t>
            </a:r>
          </a:p>
        </p:txBody>
      </p:sp>
      <p:sp>
        <p:nvSpPr>
          <p:cNvPr id="134" name="Luke 2:41-52"/>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Luke 2:41-52</a:t>
            </a:r>
          </a:p>
        </p:txBody>
      </p:sp>
      <p:sp>
        <p:nvSpPr>
          <p:cNvPr id="135" name="Jesus as a teenager"/>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Jesus as a teenager</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Disciple yourself for the purpose of Godliness.”"/>
          <p:cNvSpPr txBox="1">
            <a:spLocks noGrp="1"/>
          </p:cNvSpPr>
          <p:nvPr>
            <p:ph type="ctrTitle"/>
          </p:nvPr>
        </p:nvSpPr>
        <p:spPr>
          <a:xfrm>
            <a:off x="2460240" y="4466154"/>
            <a:ext cx="19878674" cy="5519795"/>
          </a:xfrm>
          <a:prstGeom prst="rect">
            <a:avLst/>
          </a:prstGeom>
        </p:spPr>
        <p:txBody>
          <a:bodyPr anchor="t"/>
          <a:lstStyle>
            <a:lvl1pPr defTabSz="12700">
              <a:lnSpc>
                <a:spcPct val="100000"/>
              </a:lnSpc>
              <a:spcBef>
                <a:spcPts val="7600"/>
              </a:spcBef>
              <a:defRPr sz="10000" spc="0">
                <a:latin typeface="Gotham Book"/>
                <a:ea typeface="Gotham Book"/>
                <a:cs typeface="Gotham Book"/>
                <a:sym typeface="Gotham Book"/>
              </a:defRPr>
            </a:lvl1pPr>
          </a:lstStyle>
          <a:p>
            <a:r>
              <a:t>“Disciple yourself for the purpose of Godliness.”</a:t>
            </a:r>
          </a:p>
        </p:txBody>
      </p:sp>
      <p:sp>
        <p:nvSpPr>
          <p:cNvPr id="257" name="1 Timothy 4:7"/>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1 Timothy 4:7</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piritual life without discipline is impossible. Discipline is the other side of discipleship.”"/>
          <p:cNvSpPr txBox="1">
            <a:spLocks noGrp="1"/>
          </p:cNvSpPr>
          <p:nvPr>
            <p:ph type="ctrTitle"/>
          </p:nvPr>
        </p:nvSpPr>
        <p:spPr>
          <a:xfrm>
            <a:off x="2460240" y="4466154"/>
            <a:ext cx="19878674" cy="5519795"/>
          </a:xfrm>
          <a:prstGeom prst="rect">
            <a:avLst/>
          </a:prstGeom>
        </p:spPr>
        <p:txBody>
          <a:bodyPr anchor="t"/>
          <a:lstStyle>
            <a:lvl1pPr>
              <a:lnSpc>
                <a:spcPct val="100000"/>
              </a:lnSpc>
              <a:spcBef>
                <a:spcPts val="7200"/>
              </a:spcBef>
              <a:defRPr sz="9500" spc="0">
                <a:latin typeface="Gotham Book"/>
                <a:ea typeface="Gotham Book"/>
                <a:cs typeface="Gotham Book"/>
                <a:sym typeface="Gotham Book"/>
              </a:defRPr>
            </a:lvl1pPr>
          </a:lstStyle>
          <a:p>
            <a:pPr defTabSz="914400"/>
            <a:r>
              <a:t>“Spiritual life without discipline is impossible. Discipline is the other side of discipleship.”</a:t>
            </a:r>
          </a:p>
        </p:txBody>
      </p:sp>
      <p:sp>
        <p:nvSpPr>
          <p:cNvPr id="260" name="Henri Nouwen"/>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Henri Nouwen</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What Can a Parent Do to Energize Faith?"/>
          <p:cNvSpPr txBox="1">
            <a:spLocks noGrp="1"/>
          </p:cNvSpPr>
          <p:nvPr>
            <p:ph type="ctrTitle"/>
          </p:nvPr>
        </p:nvSpPr>
        <p:spPr>
          <a:xfrm>
            <a:off x="1438972" y="1003106"/>
            <a:ext cx="21378873"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What Can a Parent Do to Energize Faith?</a:t>
            </a:r>
          </a:p>
        </p:txBody>
      </p:sp>
      <p:sp>
        <p:nvSpPr>
          <p:cNvPr id="263" name="Spiritual Discipline and Kids…"/>
          <p:cNvSpPr txBox="1"/>
          <p:nvPr/>
        </p:nvSpPr>
        <p:spPr>
          <a:xfrm>
            <a:off x="3713440" y="4834163"/>
            <a:ext cx="19092113" cy="78005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660400" indent="-660400" algn="l" defTabSz="12700">
              <a:spcBef>
                <a:spcPts val="5200"/>
              </a:spcBef>
              <a:buSzPct val="100000"/>
              <a:buChar char="-"/>
              <a:defRPr sz="5700">
                <a:latin typeface="Gotham Book"/>
                <a:ea typeface="Gotham Book"/>
                <a:cs typeface="Gotham Book"/>
                <a:sym typeface="Gotham Book"/>
              </a:defRPr>
            </a:pPr>
            <a:r>
              <a:t>Spiritual Discipline and Kids</a:t>
            </a:r>
          </a:p>
          <a:p>
            <a:pPr marL="660400" indent="-660400" algn="l" defTabSz="12700">
              <a:spcBef>
                <a:spcPts val="5200"/>
              </a:spcBef>
              <a:buSzPct val="100000"/>
              <a:buChar char="-"/>
              <a:defRPr sz="5700">
                <a:latin typeface="Gotham Book"/>
                <a:ea typeface="Gotham Book"/>
                <a:cs typeface="Gotham Book"/>
                <a:sym typeface="Gotham Book"/>
              </a:defRPr>
            </a:pPr>
            <a:r>
              <a:t>Help Make Faith an Adventure</a:t>
            </a:r>
          </a:p>
          <a:p>
            <a:pPr marL="660400" indent="-660400" algn="l" defTabSz="12700">
              <a:spcBef>
                <a:spcPts val="5200"/>
              </a:spcBef>
              <a:buSzPct val="100000"/>
              <a:buChar char="-"/>
              <a:defRPr sz="5700">
                <a:latin typeface="Gotham Book"/>
                <a:ea typeface="Gotham Book"/>
                <a:cs typeface="Gotham Book"/>
                <a:sym typeface="Gotham Book"/>
              </a:defRPr>
            </a:pPr>
            <a:r>
              <a:t>Engage in Family Faith Conversations</a:t>
            </a:r>
          </a:p>
          <a:p>
            <a:pPr marL="660400" indent="-660400" algn="l" defTabSz="12700">
              <a:spcBef>
                <a:spcPts val="5200"/>
              </a:spcBef>
              <a:buSzPct val="100000"/>
              <a:buChar char="-"/>
              <a:defRPr sz="5700">
                <a:latin typeface="Gotham Book"/>
                <a:ea typeface="Gotham Book"/>
                <a:cs typeface="Gotham Book"/>
                <a:sym typeface="Gotham Book"/>
              </a:defRPr>
            </a:pPr>
            <a:r>
              <a:t>Provide Exposure to Other Role Models of Faith</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iterate>
                                    <p:tmAbs val="0"/>
                                  </p:iterate>
                                  <p:childTnLst>
                                    <p:set>
                                      <p:cBhvr>
                                        <p:cTn id="10" fill="hold"/>
                                        <p:tgtEl>
                                          <p:spTgt spid="26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iterate>
                                    <p:tmAbs val="0"/>
                                  </p:iterate>
                                  <p:childTnLst>
                                    <p:set>
                                      <p:cBhvr>
                                        <p:cTn id="14" fill="hold"/>
                                        <p:tgtEl>
                                          <p:spTgt spid="2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1" build="p" bldLvl="5"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Keeping the Communication Lines Open with Your Teen"/>
          <p:cNvSpPr txBox="1">
            <a:spLocks noGrp="1"/>
          </p:cNvSpPr>
          <p:nvPr>
            <p:ph type="ctrTitle"/>
          </p:nvPr>
        </p:nvSpPr>
        <p:spPr>
          <a:xfrm>
            <a:off x="2443342" y="4185344"/>
            <a:ext cx="18535496" cy="5345312"/>
          </a:xfrm>
          <a:prstGeom prst="rect">
            <a:avLst/>
          </a:prstGeom>
        </p:spPr>
        <p:txBody>
          <a:bodyPr anchor="t">
            <a:normAutofit fontScale="90000"/>
          </a:bodyPr>
          <a:lstStyle>
            <a:lvl1pPr>
              <a:lnSpc>
                <a:spcPct val="100000"/>
              </a:lnSpc>
              <a:spcBef>
                <a:spcPts val="3800"/>
              </a:spcBef>
              <a:defRPr sz="12144" spc="0">
                <a:latin typeface="Gotham Book"/>
                <a:ea typeface="Gotham Book"/>
                <a:cs typeface="Gotham Book"/>
                <a:sym typeface="Gotham Book"/>
              </a:defRPr>
            </a:lvl1pPr>
          </a:lstStyle>
          <a:p>
            <a:pPr defTabSz="914400"/>
            <a:r>
              <a:t>Keeping the Communication Lines Open with Your Teen </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Attitude is Everything"/>
          <p:cNvSpPr txBox="1">
            <a:spLocks noGrp="1"/>
          </p:cNvSpPr>
          <p:nvPr>
            <p:ph type="ctrTitle"/>
          </p:nvPr>
        </p:nvSpPr>
        <p:spPr>
          <a:xfrm>
            <a:off x="2443342" y="4595204"/>
            <a:ext cx="18535496" cy="5345311"/>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Attitude is Everything </a:t>
            </a: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Dealing with Anger"/>
          <p:cNvSpPr txBox="1">
            <a:spLocks noGrp="1"/>
          </p:cNvSpPr>
          <p:nvPr>
            <p:ph type="ctrTitle"/>
          </p:nvPr>
        </p:nvSpPr>
        <p:spPr>
          <a:xfrm>
            <a:off x="2443342" y="5221578"/>
            <a:ext cx="18535496" cy="4718937"/>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Dealing with Anger </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The Power of an Apology"/>
          <p:cNvSpPr txBox="1">
            <a:spLocks noGrp="1"/>
          </p:cNvSpPr>
          <p:nvPr>
            <p:ph type="ctrTitle"/>
          </p:nvPr>
        </p:nvSpPr>
        <p:spPr>
          <a:xfrm>
            <a:off x="1438972" y="1003106"/>
            <a:ext cx="21378873"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 Power of an Apology </a:t>
            </a:r>
          </a:p>
        </p:txBody>
      </p:sp>
      <p:sp>
        <p:nvSpPr>
          <p:cNvPr id="272" name="Expressing Regret…"/>
          <p:cNvSpPr txBox="1"/>
          <p:nvPr/>
        </p:nvSpPr>
        <p:spPr>
          <a:xfrm>
            <a:off x="3713440" y="4376084"/>
            <a:ext cx="19092113" cy="78005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16000" indent="-1016000" algn="l" defTabSz="12700">
              <a:spcBef>
                <a:spcPts val="5200"/>
              </a:spcBef>
              <a:buSzPct val="100000"/>
              <a:buAutoNum type="arabicPeriod"/>
              <a:defRPr sz="5100">
                <a:latin typeface="Gotham Book"/>
                <a:ea typeface="Gotham Book"/>
                <a:cs typeface="Gotham Book"/>
                <a:sym typeface="Gotham Book"/>
              </a:defRPr>
            </a:pPr>
            <a:r>
              <a:t>Expressing Regret </a:t>
            </a:r>
          </a:p>
          <a:p>
            <a:pPr marL="1016000" indent="-1016000" algn="l" defTabSz="12700">
              <a:spcBef>
                <a:spcPts val="5200"/>
              </a:spcBef>
              <a:buSzPct val="100000"/>
              <a:buAutoNum type="arabicPeriod"/>
              <a:defRPr sz="5100">
                <a:latin typeface="Gotham Book"/>
                <a:ea typeface="Gotham Book"/>
                <a:cs typeface="Gotham Book"/>
                <a:sym typeface="Gotham Book"/>
              </a:defRPr>
            </a:pPr>
            <a:r>
              <a:t>Accepting Responsibility </a:t>
            </a:r>
          </a:p>
          <a:p>
            <a:pPr marL="1016000" indent="-1016000" algn="l" defTabSz="12700">
              <a:spcBef>
                <a:spcPts val="5200"/>
              </a:spcBef>
              <a:buSzPct val="100000"/>
              <a:buAutoNum type="arabicPeriod"/>
              <a:defRPr sz="5100">
                <a:latin typeface="Gotham Book"/>
                <a:ea typeface="Gotham Book"/>
                <a:cs typeface="Gotham Book"/>
                <a:sym typeface="Gotham Book"/>
              </a:defRPr>
            </a:pPr>
            <a:r>
              <a:t>Making Restitution </a:t>
            </a:r>
          </a:p>
          <a:p>
            <a:pPr marL="1016000" indent="-1016000" algn="l" defTabSz="12700">
              <a:spcBef>
                <a:spcPts val="5200"/>
              </a:spcBef>
              <a:buSzPct val="100000"/>
              <a:buAutoNum type="arabicPeriod"/>
              <a:defRPr sz="5100">
                <a:latin typeface="Gotham Book"/>
                <a:ea typeface="Gotham Book"/>
                <a:cs typeface="Gotham Book"/>
                <a:sym typeface="Gotham Book"/>
              </a:defRPr>
            </a:pPr>
            <a:r>
              <a:t>Repentance </a:t>
            </a:r>
          </a:p>
          <a:p>
            <a:pPr marL="1016000" indent="-1016000" algn="l" defTabSz="12700">
              <a:spcBef>
                <a:spcPts val="5200"/>
              </a:spcBef>
              <a:buSzPct val="100000"/>
              <a:buAutoNum type="arabicPeriod"/>
              <a:defRPr sz="5100">
                <a:latin typeface="Gotham Book"/>
                <a:ea typeface="Gotham Book"/>
                <a:cs typeface="Gotham Book"/>
                <a:sym typeface="Gotham Book"/>
              </a:defRPr>
            </a:pPr>
            <a:r>
              <a:t>Requesting Forgiveness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72">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7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7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7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72">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7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 grpId="1" build="p" bldLvl="5" animBg="1" advAuto="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Handling Conflict"/>
          <p:cNvSpPr txBox="1">
            <a:spLocks noGrp="1"/>
          </p:cNvSpPr>
          <p:nvPr>
            <p:ph type="ctrTitle"/>
          </p:nvPr>
        </p:nvSpPr>
        <p:spPr>
          <a:xfrm>
            <a:off x="2443342" y="5221578"/>
            <a:ext cx="18535496" cy="4718937"/>
          </a:xfrm>
          <a:prstGeom prst="rect">
            <a:avLst/>
          </a:prstGeom>
        </p:spPr>
        <p:txBody>
          <a:bodyPr anchor="t"/>
          <a:lstStyle>
            <a:lvl1pPr defTabSz="12700">
              <a:lnSpc>
                <a:spcPct val="100000"/>
              </a:lnSpc>
              <a:spcBef>
                <a:spcPts val="4200"/>
              </a:spcBef>
              <a:defRPr sz="13200" spc="0">
                <a:latin typeface="Gotham Book"/>
                <a:ea typeface="Gotham Book"/>
                <a:cs typeface="Gotham Book"/>
                <a:sym typeface="Gotham Book"/>
              </a:defRPr>
            </a:lvl1pPr>
          </a:lstStyle>
          <a:p>
            <a:r>
              <a:t>Handling Conflict</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Tips for Better Communication with Your Kids"/>
          <p:cNvSpPr txBox="1">
            <a:spLocks noGrp="1"/>
          </p:cNvSpPr>
          <p:nvPr>
            <p:ph type="ctrTitle"/>
          </p:nvPr>
        </p:nvSpPr>
        <p:spPr>
          <a:xfrm>
            <a:off x="1438972" y="1003106"/>
            <a:ext cx="21378873"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Tips for Better Communication with Your Kids</a:t>
            </a:r>
          </a:p>
        </p:txBody>
      </p:sp>
      <p:sp>
        <p:nvSpPr>
          <p:cNvPr id="277" name="Listen more, talk less…"/>
          <p:cNvSpPr txBox="1"/>
          <p:nvPr/>
        </p:nvSpPr>
        <p:spPr>
          <a:xfrm>
            <a:off x="3713440" y="4785944"/>
            <a:ext cx="19092113" cy="78005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16000" indent="-1016000" algn="l" defTabSz="12700">
              <a:spcBef>
                <a:spcPts val="5200"/>
              </a:spcBef>
              <a:buSzPct val="100000"/>
              <a:buAutoNum type="arabicPeriod"/>
              <a:defRPr sz="5100">
                <a:latin typeface="Gotham Book"/>
                <a:ea typeface="Gotham Book"/>
                <a:cs typeface="Gotham Book"/>
                <a:sym typeface="Gotham Book"/>
              </a:defRPr>
            </a:pPr>
            <a:r>
              <a:t>Listen more, talk less</a:t>
            </a:r>
          </a:p>
          <a:p>
            <a:pPr marL="1016000" indent="-1016000" algn="l" defTabSz="12700">
              <a:spcBef>
                <a:spcPts val="5200"/>
              </a:spcBef>
              <a:buSzPct val="100000"/>
              <a:buAutoNum type="arabicPeriod"/>
              <a:defRPr sz="5100">
                <a:latin typeface="Gotham Book"/>
                <a:ea typeface="Gotham Book"/>
                <a:cs typeface="Gotham Book"/>
                <a:sym typeface="Gotham Book"/>
              </a:defRPr>
            </a:pPr>
            <a:r>
              <a:t>Watch your tone and body language when you speak</a:t>
            </a:r>
          </a:p>
          <a:p>
            <a:pPr marL="1016000" indent="-1016000" algn="l" defTabSz="12700">
              <a:spcBef>
                <a:spcPts val="5200"/>
              </a:spcBef>
              <a:buSzPct val="100000"/>
              <a:buAutoNum type="arabicPeriod"/>
              <a:defRPr sz="5100">
                <a:latin typeface="Gotham Book"/>
                <a:ea typeface="Gotham Book"/>
                <a:cs typeface="Gotham Book"/>
                <a:sym typeface="Gotham Book"/>
              </a:defRPr>
            </a:pPr>
            <a:r>
              <a:t>Avoid the silent treatment</a:t>
            </a:r>
          </a:p>
          <a:p>
            <a:pPr marL="1016000" indent="-1016000" algn="l" defTabSz="12700">
              <a:spcBef>
                <a:spcPts val="5200"/>
              </a:spcBef>
              <a:buSzPct val="100000"/>
              <a:buAutoNum type="arabicPeriod"/>
              <a:defRPr sz="5100">
                <a:latin typeface="Gotham Book"/>
                <a:ea typeface="Gotham Book"/>
                <a:cs typeface="Gotham Book"/>
                <a:sym typeface="Gotham Book"/>
              </a:defRPr>
            </a:pPr>
            <a:r>
              <a:t>Take a time-out when emotions are running amok</a:t>
            </a:r>
          </a:p>
          <a:p>
            <a:pPr marL="1016000" indent="-1016000" algn="l" defTabSz="12700">
              <a:spcBef>
                <a:spcPts val="5200"/>
              </a:spcBef>
              <a:buSzPct val="100000"/>
              <a:buAutoNum type="arabicPeriod"/>
              <a:defRPr sz="5100">
                <a:latin typeface="Gotham Book"/>
                <a:ea typeface="Gotham Book"/>
                <a:cs typeface="Gotham Book"/>
                <a:sym typeface="Gotham Book"/>
              </a:defRPr>
            </a:pPr>
            <a:r>
              <a:t>Make family mealtimes conversation times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7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7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7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7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7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27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7" grpId="1" build="p" bldLvl="5" animBg="1" advAuto="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Tips for Better Communication with Your Kids"/>
          <p:cNvSpPr txBox="1">
            <a:spLocks noGrp="1"/>
          </p:cNvSpPr>
          <p:nvPr>
            <p:ph type="ctrTitle"/>
          </p:nvPr>
        </p:nvSpPr>
        <p:spPr>
          <a:xfrm>
            <a:off x="1438972" y="1003106"/>
            <a:ext cx="21378873" cy="3252170"/>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Tips for Better Communication with Your Kids</a:t>
            </a:r>
          </a:p>
        </p:txBody>
      </p:sp>
      <p:sp>
        <p:nvSpPr>
          <p:cNvPr id="280" name="Make bedtime conversation time…"/>
          <p:cNvSpPr txBox="1"/>
          <p:nvPr/>
        </p:nvSpPr>
        <p:spPr>
          <a:xfrm>
            <a:off x="3713440" y="4785944"/>
            <a:ext cx="19092113" cy="78005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pPr marL="1016000" indent="-1016000" algn="l" defTabSz="12700">
              <a:spcBef>
                <a:spcPts val="5200"/>
              </a:spcBef>
              <a:buSzPct val="100000"/>
              <a:buAutoNum type="arabicPeriod" startAt="6"/>
              <a:defRPr sz="5100">
                <a:latin typeface="Gotham Book"/>
                <a:ea typeface="Gotham Book"/>
                <a:cs typeface="Gotham Book"/>
                <a:sym typeface="Gotham Book"/>
              </a:defRPr>
            </a:pPr>
            <a:r>
              <a:t>Make bedtime conversation time</a:t>
            </a:r>
          </a:p>
          <a:p>
            <a:pPr marL="1016000" indent="-1016000" algn="l" defTabSz="12700">
              <a:spcBef>
                <a:spcPts val="5200"/>
              </a:spcBef>
              <a:buSzPct val="100000"/>
              <a:buAutoNum type="arabicPeriod" startAt="6"/>
              <a:defRPr sz="5100">
                <a:latin typeface="Gotham Book"/>
                <a:ea typeface="Gotham Book"/>
                <a:cs typeface="Gotham Book"/>
                <a:sym typeface="Gotham Book"/>
              </a:defRPr>
            </a:pPr>
            <a:r>
              <a:t>Have parent/kid dates or hangout times</a:t>
            </a:r>
          </a:p>
          <a:p>
            <a:pPr marL="1016000" indent="-1016000" algn="l" defTabSz="12700">
              <a:spcBef>
                <a:spcPts val="5200"/>
              </a:spcBef>
              <a:buSzPct val="100000"/>
              <a:buAutoNum type="arabicPeriod" startAt="6"/>
              <a:defRPr sz="5100">
                <a:latin typeface="Gotham Book"/>
                <a:ea typeface="Gotham Book"/>
                <a:cs typeface="Gotham Book"/>
                <a:sym typeface="Gotham Book"/>
              </a:defRPr>
            </a:pPr>
            <a:r>
              <a:t>Walk around the block</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80">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8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80">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8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1"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quot;When they did not find him, they went back to Jerusalem to look for him.  After three days they found him in the temple courts, sitting among the teachers, listening to them and asking them questions.  Everyone who heard him was amazed at his understand"/>
          <p:cNvSpPr txBox="1">
            <a:spLocks noGrp="1"/>
          </p:cNvSpPr>
          <p:nvPr>
            <p:ph type="ctrTitle"/>
          </p:nvPr>
        </p:nvSpPr>
        <p:spPr>
          <a:xfrm>
            <a:off x="2460240" y="3848537"/>
            <a:ext cx="19878674" cy="7369487"/>
          </a:xfrm>
          <a:prstGeom prst="rect">
            <a:avLst/>
          </a:prstGeom>
        </p:spPr>
        <p:txBody>
          <a:bodyPr anchor="t"/>
          <a:lstStyle>
            <a:lvl1pPr>
              <a:lnSpc>
                <a:spcPct val="100000"/>
              </a:lnSpc>
              <a:spcBef>
                <a:spcPts val="6100"/>
              </a:spcBef>
              <a:defRPr sz="5265" spc="0">
                <a:latin typeface="Gotham Book"/>
                <a:ea typeface="Gotham Book"/>
                <a:cs typeface="Gotham Book"/>
                <a:sym typeface="Gotham Book"/>
              </a:defRPr>
            </a:lvl1pPr>
          </a:lstStyle>
          <a:p>
            <a:pPr defTabSz="914400"/>
            <a:r>
              <a:t>"When they did not find him, they went back to Jerusalem to look for him.  After three days they found him in the temple courts, sitting among the teachers, listening to them and asking them questions.  Everyone who heard him was amazed at his understanding and his answers.  When his parents saw him, they were astonished. His mother said to him, 'Son, why have you treated us like this? Your father and I have been anxiously searching for you.'</a:t>
            </a:r>
          </a:p>
        </p:txBody>
      </p:sp>
      <p:sp>
        <p:nvSpPr>
          <p:cNvPr id="138" name="Luke 2:41-52"/>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Luke 2:41-52</a:t>
            </a:r>
          </a:p>
        </p:txBody>
      </p:sp>
      <p:sp>
        <p:nvSpPr>
          <p:cNvPr id="139" name="Jesus as a teenager"/>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Jesus as a teenager</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quot;Nobody will listen to you unless they sense that you like them.&quot;"/>
          <p:cNvSpPr txBox="1">
            <a:spLocks noGrp="1"/>
          </p:cNvSpPr>
          <p:nvPr>
            <p:ph type="ctrTitle"/>
          </p:nvPr>
        </p:nvSpPr>
        <p:spPr>
          <a:xfrm>
            <a:off x="2460240" y="4466154"/>
            <a:ext cx="19878674" cy="5519795"/>
          </a:xfrm>
          <a:prstGeom prst="rect">
            <a:avLst/>
          </a:prstGeom>
        </p:spPr>
        <p:txBody>
          <a:bodyPr anchor="t"/>
          <a:lstStyle>
            <a:lvl1pPr defTabSz="12700">
              <a:lnSpc>
                <a:spcPct val="100000"/>
              </a:lnSpc>
              <a:spcBef>
                <a:spcPts val="7600"/>
              </a:spcBef>
              <a:defRPr sz="10000" spc="0">
                <a:latin typeface="Gotham Book"/>
                <a:ea typeface="Gotham Book"/>
                <a:cs typeface="Gotham Book"/>
                <a:sym typeface="Gotham Book"/>
              </a:defRPr>
            </a:lvl1pPr>
          </a:lstStyle>
          <a:p>
            <a:r>
              <a:t>"Nobody will listen to you unless they sense that you like them."</a:t>
            </a:r>
          </a:p>
        </p:txBody>
      </p:sp>
      <p:sp>
        <p:nvSpPr>
          <p:cNvPr id="283" name="— DONALD MILLER"/>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 DONALD MILLER</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 'Why were you searching for me?' he asked. 'Didn’t you know I had to be in my Father’s house?' But they did not understand what he was saying to them.…"/>
          <p:cNvSpPr txBox="1">
            <a:spLocks noGrp="1"/>
          </p:cNvSpPr>
          <p:nvPr>
            <p:ph type="ctrTitle"/>
          </p:nvPr>
        </p:nvSpPr>
        <p:spPr>
          <a:xfrm>
            <a:off x="2460240" y="3848537"/>
            <a:ext cx="19878674" cy="7369487"/>
          </a:xfrm>
          <a:prstGeom prst="rect">
            <a:avLst/>
          </a:prstGeom>
        </p:spPr>
        <p:txBody>
          <a:bodyPr anchor="t"/>
          <a:lstStyle/>
          <a:p>
            <a:pPr defTabSz="914400">
              <a:lnSpc>
                <a:spcPct val="100000"/>
              </a:lnSpc>
              <a:spcBef>
                <a:spcPts val="4400"/>
              </a:spcBef>
              <a:defRPr sz="5590" spc="0">
                <a:latin typeface="Gotham Book"/>
                <a:ea typeface="Gotham Book"/>
                <a:cs typeface="Gotham Book"/>
                <a:sym typeface="Gotham Book"/>
              </a:defRPr>
            </a:pPr>
            <a:r>
              <a:t>“ 'Why were you searching for me?' he asked. 'Didn’t you know I had to be in my Father’s house?' But they did not understand what he was saying to them.</a:t>
            </a:r>
          </a:p>
          <a:p>
            <a:pPr defTabSz="914400">
              <a:lnSpc>
                <a:spcPct val="100000"/>
              </a:lnSpc>
              <a:spcBef>
                <a:spcPts val="4400"/>
              </a:spcBef>
              <a:defRPr sz="5590" spc="0">
                <a:latin typeface="Gotham Book"/>
                <a:ea typeface="Gotham Book"/>
                <a:cs typeface="Gotham Book"/>
                <a:sym typeface="Gotham Book"/>
              </a:defRPr>
            </a:pPr>
            <a:r>
              <a:t>Then he went down to Nazareth with them and was obedient to them. But his mother treasured (pondered) all these things in her heart. And Jesus grew in wisdom and stature, and in favor with God and man."</a:t>
            </a:r>
          </a:p>
        </p:txBody>
      </p:sp>
      <p:sp>
        <p:nvSpPr>
          <p:cNvPr id="142" name="Luke 2:41-52"/>
          <p:cNvSpPr txBox="1"/>
          <p:nvPr/>
        </p:nvSpPr>
        <p:spPr>
          <a:xfrm>
            <a:off x="3198134" y="11001337"/>
            <a:ext cx="18402887" cy="1074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fontScale="92500" lnSpcReduction="20000"/>
          </a:bodyPr>
          <a:lstStyle>
            <a:lvl1pPr algn="r">
              <a:spcBef>
                <a:spcPts val="2300"/>
              </a:spcBef>
              <a:defRPr sz="7672" i="1">
                <a:solidFill>
                  <a:srgbClr val="27AAB4"/>
                </a:solidFill>
                <a:latin typeface="Gotham Bold"/>
                <a:ea typeface="Gotham Bold"/>
                <a:cs typeface="Gotham Bold"/>
                <a:sym typeface="Gotham Bold"/>
              </a:defRPr>
            </a:lvl1pPr>
          </a:lstStyle>
          <a:p>
            <a:pPr defTabSz="914400"/>
            <a:r>
              <a:t>Luke 2:41-52</a:t>
            </a:r>
          </a:p>
        </p:txBody>
      </p:sp>
      <p:sp>
        <p:nvSpPr>
          <p:cNvPr id="143" name="Jesus as a teenager"/>
          <p:cNvSpPr txBox="1"/>
          <p:nvPr/>
        </p:nvSpPr>
        <p:spPr>
          <a:xfrm>
            <a:off x="1438972" y="1147489"/>
            <a:ext cx="19393912" cy="32521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gn="l" defTabSz="12700">
              <a:spcBef>
                <a:spcPts val="4200"/>
              </a:spcBef>
              <a:defRPr sz="9200" cap="all">
                <a:latin typeface="Gotham Book"/>
                <a:ea typeface="Gotham Book"/>
                <a:cs typeface="Gotham Book"/>
                <a:sym typeface="Gotham Book"/>
              </a:defRPr>
            </a:lvl1pPr>
          </a:lstStyle>
          <a:p>
            <a:r>
              <a:t>Jesus as a teenager</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distinct areas of life development"/>
          <p:cNvSpPr txBox="1">
            <a:spLocks noGrp="1"/>
          </p:cNvSpPr>
          <p:nvPr>
            <p:ph type="ctrTitle"/>
          </p:nvPr>
        </p:nvSpPr>
        <p:spPr>
          <a:xfrm>
            <a:off x="1438972" y="1147489"/>
            <a:ext cx="20087239"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distinct areas of life development</a:t>
            </a:r>
          </a:p>
        </p:txBody>
      </p:sp>
      <p:sp>
        <p:nvSpPr>
          <p:cNvPr id="146" name="Childhood…"/>
          <p:cNvSpPr txBox="1"/>
          <p:nvPr/>
        </p:nvSpPr>
        <p:spPr>
          <a:xfrm>
            <a:off x="3447966" y="5032982"/>
            <a:ext cx="17863273" cy="67099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547623" indent="-547623" algn="l" defTabSz="914400">
              <a:spcBef>
                <a:spcPts val="4900"/>
              </a:spcBef>
              <a:buSzPct val="100000"/>
              <a:buChar char="-"/>
              <a:defRPr sz="5544">
                <a:latin typeface="Gotham Book"/>
                <a:ea typeface="Gotham Book"/>
                <a:cs typeface="Gotham Book"/>
                <a:sym typeface="Gotham Book"/>
              </a:defRPr>
            </a:pPr>
            <a:r>
              <a:t>Childhood </a:t>
            </a:r>
          </a:p>
          <a:p>
            <a:pPr marL="547623" indent="-547623" algn="l" defTabSz="914400">
              <a:spcBef>
                <a:spcPts val="4900"/>
              </a:spcBef>
              <a:buSzPct val="100000"/>
              <a:buChar char="-"/>
              <a:defRPr sz="5544">
                <a:latin typeface="Gotham Book"/>
                <a:ea typeface="Gotham Book"/>
                <a:cs typeface="Gotham Book"/>
                <a:sym typeface="Gotham Book"/>
              </a:defRPr>
            </a:pPr>
            <a:r>
              <a:t>Adolescence </a:t>
            </a:r>
          </a:p>
          <a:p>
            <a:pPr marL="547623" indent="-547623" algn="l" defTabSz="914400">
              <a:spcBef>
                <a:spcPts val="4900"/>
              </a:spcBef>
              <a:buSzPct val="100000"/>
              <a:buChar char="-"/>
              <a:defRPr sz="5544">
                <a:latin typeface="Gotham Book"/>
                <a:ea typeface="Gotham Book"/>
                <a:cs typeface="Gotham Book"/>
                <a:sym typeface="Gotham Book"/>
              </a:defRPr>
            </a:pPr>
            <a:r>
              <a:t>Emerging Adulthood </a:t>
            </a:r>
          </a:p>
          <a:p>
            <a:pPr marL="547623" indent="-547623" algn="l" defTabSz="914400">
              <a:spcBef>
                <a:spcPts val="4900"/>
              </a:spcBef>
              <a:buSzPct val="100000"/>
              <a:buChar char="-"/>
              <a:defRPr sz="5544">
                <a:latin typeface="Gotham Book"/>
                <a:ea typeface="Gotham Book"/>
                <a:cs typeface="Gotham Book"/>
                <a:sym typeface="Gotham Book"/>
              </a:defRPr>
            </a:pPr>
            <a:r>
              <a:t>Adulthood </a:t>
            </a:r>
          </a:p>
          <a:p>
            <a:pPr marL="547623" indent="-547623" algn="l" defTabSz="914400">
              <a:spcBef>
                <a:spcPts val="4900"/>
              </a:spcBef>
              <a:buSzPct val="100000"/>
              <a:buChar char="-"/>
              <a:defRPr sz="5544">
                <a:latin typeface="Gotham Book"/>
                <a:ea typeface="Gotham Book"/>
                <a:cs typeface="Gotham Book"/>
                <a:sym typeface="Gotham Book"/>
              </a:defRPr>
            </a:pPr>
            <a:r>
              <a:t>Elderly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6">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4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4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46">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46">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4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1" build="p" bldLvl="5"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the teen years"/>
          <p:cNvSpPr txBox="1">
            <a:spLocks noGrp="1"/>
          </p:cNvSpPr>
          <p:nvPr>
            <p:ph type="ctrTitle"/>
          </p:nvPr>
        </p:nvSpPr>
        <p:spPr>
          <a:xfrm>
            <a:off x="1438972" y="1147489"/>
            <a:ext cx="20087239" cy="3252169"/>
          </a:xfrm>
          <a:prstGeom prst="rect">
            <a:avLst/>
          </a:prstGeom>
        </p:spPr>
        <p:txBody>
          <a:bodyPr anchor="ctr"/>
          <a:lstStyle>
            <a:lvl1pPr defTabSz="12700">
              <a:lnSpc>
                <a:spcPct val="100000"/>
              </a:lnSpc>
              <a:spcBef>
                <a:spcPts val="4200"/>
              </a:spcBef>
              <a:defRPr sz="8200" cap="all" spc="0">
                <a:latin typeface="Gotham Book"/>
                <a:ea typeface="Gotham Book"/>
                <a:cs typeface="Gotham Book"/>
                <a:sym typeface="Gotham Book"/>
              </a:defRPr>
            </a:lvl1pPr>
          </a:lstStyle>
          <a:p>
            <a:r>
              <a:t>the teen years</a:t>
            </a:r>
          </a:p>
        </p:txBody>
      </p:sp>
      <p:sp>
        <p:nvSpPr>
          <p:cNvPr id="149" name="Pre-Adolescence (9-11)…"/>
          <p:cNvSpPr txBox="1"/>
          <p:nvPr/>
        </p:nvSpPr>
        <p:spPr>
          <a:xfrm>
            <a:off x="3447966" y="4434327"/>
            <a:ext cx="17863273" cy="7094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lnSpcReduction="10000"/>
          </a:bodyPr>
          <a:lstStyle/>
          <a:p>
            <a:pPr marL="632968" indent="-632968" algn="l" defTabSz="914400">
              <a:spcBef>
                <a:spcPts val="5800"/>
              </a:spcBef>
              <a:buSzPct val="100000"/>
              <a:buChar char="-"/>
              <a:defRPr sz="6408">
                <a:latin typeface="Gotham Book"/>
                <a:ea typeface="Gotham Book"/>
                <a:cs typeface="Gotham Book"/>
                <a:sym typeface="Gotham Book"/>
              </a:defRPr>
            </a:pPr>
            <a:r>
              <a:t>Pre-Adolescence (9-11) </a:t>
            </a:r>
          </a:p>
          <a:p>
            <a:pPr marL="632968" indent="-632968" algn="l" defTabSz="914400">
              <a:spcBef>
                <a:spcPts val="5800"/>
              </a:spcBef>
              <a:buSzPct val="100000"/>
              <a:buChar char="-"/>
              <a:defRPr sz="6408">
                <a:latin typeface="Gotham Book"/>
                <a:ea typeface="Gotham Book"/>
                <a:cs typeface="Gotham Book"/>
                <a:sym typeface="Gotham Book"/>
              </a:defRPr>
            </a:pPr>
            <a:r>
              <a:t>Early Adolescence (11-14) </a:t>
            </a:r>
          </a:p>
          <a:p>
            <a:pPr marL="632968" indent="-632968" algn="l" defTabSz="914400">
              <a:spcBef>
                <a:spcPts val="5800"/>
              </a:spcBef>
              <a:buSzPct val="100000"/>
              <a:buChar char="-"/>
              <a:defRPr sz="6408">
                <a:latin typeface="Gotham Book"/>
                <a:ea typeface="Gotham Book"/>
                <a:cs typeface="Gotham Book"/>
                <a:sym typeface="Gotham Book"/>
              </a:defRPr>
            </a:pPr>
            <a:r>
              <a:t>Mid-Adolescence (14-18) </a:t>
            </a:r>
          </a:p>
          <a:p>
            <a:pPr marL="632968" indent="-632968" algn="l" defTabSz="914400">
              <a:spcBef>
                <a:spcPts val="5800"/>
              </a:spcBef>
              <a:buSzPct val="100000"/>
              <a:buChar char="-"/>
              <a:defRPr sz="6408">
                <a:latin typeface="Gotham Book"/>
                <a:ea typeface="Gotham Book"/>
                <a:cs typeface="Gotham Book"/>
                <a:sym typeface="Gotham Book"/>
              </a:defRPr>
            </a:pPr>
            <a:r>
              <a:t>Late Adolescence or Emerging Adulthood (18 to mid-twenties)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9">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4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4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4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4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1" build="p" bldLvl="5" animBg="1" advAuto="0"/>
    </p:bldLst>
  </p:timing>
</p:sld>
</file>

<file path=ppt/theme/theme1.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0_BasicBlack">
  <a:themeElements>
    <a:clrScheme name="20_BasicBlack">
      <a:dk1>
        <a:srgbClr val="000000"/>
      </a:dk1>
      <a:lt1>
        <a:srgbClr val="FFFFFF"/>
      </a:lt1>
      <a:dk2>
        <a:srgbClr val="434343"/>
      </a:dk2>
      <a:lt2>
        <a:srgbClr val="A9A9A9"/>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20_BasicBlack">
      <a:majorFont>
        <a:latin typeface="Helvetica Neue"/>
        <a:ea typeface="Helvetica Neue"/>
        <a:cs typeface="Helvetica Neue"/>
      </a:majorFont>
      <a:minorFont>
        <a:latin typeface="Helvetica Neue"/>
        <a:ea typeface="Helvetica Neue"/>
        <a:cs typeface="Helvetica Neue"/>
      </a:minorFont>
    </a:fontScheme>
    <a:fmtScheme name="20_Basic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1286</Words>
  <Application>Microsoft Macintosh PowerPoint</Application>
  <PresentationFormat>Custom</PresentationFormat>
  <Paragraphs>158</Paragraphs>
  <Slides>60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60</vt:i4>
      </vt:variant>
    </vt:vector>
  </HeadingPairs>
  <TitlesOfParts>
    <vt:vector size="64" baseType="lpstr">
      <vt:lpstr>Gotham Book</vt:lpstr>
      <vt:lpstr>Gotham Medium</vt:lpstr>
      <vt:lpstr>Gotham Bold</vt:lpstr>
      <vt:lpstr>20_BasicBlack</vt:lpstr>
      <vt:lpstr>Who is That Stranger in Your House?</vt:lpstr>
      <vt:lpstr>The Dog Becomes a Cat</vt:lpstr>
      <vt:lpstr>The Teenage Years Are:</vt:lpstr>
      <vt:lpstr>"The Primary task of the teenage years is to construct a personal identity." </vt:lpstr>
      <vt:lpstr>"Every year Jesus’ parents went to Jerusalem for the Festival of the Passover.  When he was twelve years old, they went up to the festival, according to the custom.  After the festival was over, while his parents were returning home, the boy Jesus stayed behind in Jerusalem, but they were unaware of it.  Thinking he was in their company, they traveled on for a day. Then they began looking for him among their relatives and friends.  </vt:lpstr>
      <vt:lpstr>"When they did not find him, they went back to Jerusalem to look for him.  After three days they found him in the temple courts, sitting among the teachers, listening to them and asking them questions.  Everyone who heard him was amazed at his understanding and his answers.  When his parents saw him, they were astonished. His mother said to him, 'Son, why have you treated us like this? Your father and I have been anxiously searching for you.'</vt:lpstr>
      <vt:lpstr>“ 'Why were you searching for me?' he asked. 'Didn’t you know I had to be in my Father’s house?' But they did not understand what he was saying to them. Then he went down to Nazareth with them and was obedient to them. But his mother treasured (pondered) all these things in her heart. And Jesus grew in wisdom and stature, and in favor with God and man."</vt:lpstr>
      <vt:lpstr>distinct areas of life development</vt:lpstr>
      <vt:lpstr>the teen years</vt:lpstr>
      <vt:lpstr>"Three things amaze me, no, four things I’ll never understand— how an eagle flies so high in the sky, how a snake glides over a rock, how a ship navigates the ocean, why adolescents act the way they do."</vt:lpstr>
      <vt:lpstr>Distinctives </vt:lpstr>
      <vt:lpstr>Getting Your Arms around the Shifting Cultural Mindsets: What can a parent do? </vt:lpstr>
      <vt:lpstr>“Walk with the wise and become wise; associate with fools and get in trouble.”</vt:lpstr>
      <vt:lpstr>“Do not be misled: 'Bad company corrupts good character.'”</vt:lpstr>
      <vt:lpstr>Getting Your Arms around the Shifting Cultural Mindsets: What can a parent do? </vt:lpstr>
      <vt:lpstr>Teaching Healthy Sexuality</vt:lpstr>
      <vt:lpstr>Here’s the Goal… Imagine the End:</vt:lpstr>
      <vt:lpstr>Here’s the Goal… Imagine the End: SEXUAL INTEGRITY </vt:lpstr>
      <vt:lpstr>Guarding my potential for intimacy through the appropriate boundaries and mutual respect</vt:lpstr>
      <vt:lpstr>The Purity Code</vt:lpstr>
      <vt:lpstr>The Purity Code</vt:lpstr>
      <vt:lpstr>The Purity Code</vt:lpstr>
      <vt:lpstr>WHEN TO BEGIN TALKING WITH YOUR KIDS</vt:lpstr>
      <vt:lpstr>WHEN TO BEGIN TALKING WITH YOUR KIDS</vt:lpstr>
      <vt:lpstr>WHEN TO BEGIN TALKING WITH YOUR KIDS</vt:lpstr>
      <vt:lpstr>Teaching Healthy Sexuality Teaching Through the Phases</vt:lpstr>
      <vt:lpstr>Introduce them to their body</vt:lpstr>
      <vt:lpstr>Inform them about how things work</vt:lpstr>
      <vt:lpstr>Interpret what is changing</vt:lpstr>
      <vt:lpstr>Coach them toward healthy relationships</vt:lpstr>
      <vt:lpstr>Creating Character without Crushing Their Spirit</vt:lpstr>
      <vt:lpstr>Get the Monkey Off Your Back</vt:lpstr>
      <vt:lpstr>United We Stand, Divided We Fall</vt:lpstr>
      <vt:lpstr>Lead with Love, Purpose and Authority</vt:lpstr>
      <vt:lpstr>PowerPoint Presentation</vt:lpstr>
      <vt:lpstr>Creating Character without Crushing Their Spirit</vt:lpstr>
      <vt:lpstr>Creating Character without Crushing Their Spirit</vt:lpstr>
      <vt:lpstr>Creating Character without Crushing Their Spirit</vt:lpstr>
      <vt:lpstr>Expectations and the Family Contract</vt:lpstr>
      <vt:lpstr>Expectations and the Family Contract</vt:lpstr>
      <vt:lpstr>Expectations and the Family Contract</vt:lpstr>
      <vt:lpstr>These five questions  can help:</vt:lpstr>
      <vt:lpstr>Ending the Homework Hassle</vt:lpstr>
      <vt:lpstr>How to Handle Homework</vt:lpstr>
      <vt:lpstr>Energizing Your Kids’ Spiritual Life </vt:lpstr>
      <vt:lpstr>Faith Development and Kids </vt:lpstr>
      <vt:lpstr>Energizing Your Kids’ Spiritual Life: </vt:lpstr>
      <vt:lpstr>"Hear, O Israel: The Lord, our God, the Lord is one. Love the Lord your God with all your heart and with all your soul and with all your strength. These commandments that I give you today are to be upon your hearts. Impress them on your children. Talk about them when you sit at home and when you walk along the road, when you lie down and when you get up. Tie them as symbols on your hands and bind them on your foreheads. Write them on the doorframes of your houses and on your gates."</vt:lpstr>
      <vt:lpstr>What Can a Parent Do to Energize Faith?</vt:lpstr>
      <vt:lpstr>“Disciple yourself for the purpose of Godliness.”</vt:lpstr>
      <vt:lpstr>“Spiritual life without discipline is impossible. Discipline is the other side of discipleship.”</vt:lpstr>
      <vt:lpstr>What Can a Parent Do to Energize Faith?</vt:lpstr>
      <vt:lpstr>Keeping the Communication Lines Open with Your Teen </vt:lpstr>
      <vt:lpstr>Attitude is Everything </vt:lpstr>
      <vt:lpstr>Dealing with Anger </vt:lpstr>
      <vt:lpstr>The Power of an Apology </vt:lpstr>
      <vt:lpstr>Handling Conflict</vt:lpstr>
      <vt:lpstr>Tips for Better Communication with Your Kids</vt:lpstr>
      <vt:lpstr>Tips for Better Communication with Your Kids</vt:lpstr>
      <vt:lpstr>"Nobody will listen to you unless they sense that you like them."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is That Stranger in Your House?</dc:title>
  <cp:lastModifiedBy>Dave Harris</cp:lastModifiedBy>
  <cp:revision>1</cp:revision>
  <dcterms:modified xsi:type="dcterms:W3CDTF">2021-04-21T02:08:50Z</dcterms:modified>
</cp:coreProperties>
</file>